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102" d="100"/>
          <a:sy n="102" d="100"/>
        </p:scale>
        <p:origin x="192" y="4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FD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D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D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D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2E4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97A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2252" y="1095883"/>
            <a:ext cx="3752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FD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jp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"/>
            <a:ext cx="12192000" cy="6858000"/>
            <a:chOff x="0" y="48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"/>
              <a:ext cx="12191999" cy="68578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6531" y="457200"/>
              <a:ext cx="3703320" cy="94615"/>
            </a:xfrm>
            <a:custGeom>
              <a:avLst/>
              <a:gdLst/>
              <a:ahLst/>
              <a:cxnLst/>
              <a:rect l="l" t="t" r="r" b="b"/>
              <a:pathLst>
                <a:path w="3703320" h="94615">
                  <a:moveTo>
                    <a:pt x="3703320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703320" y="94487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2E4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2147" y="454151"/>
              <a:ext cx="3703320" cy="97790"/>
            </a:xfrm>
            <a:custGeom>
              <a:avLst/>
              <a:gdLst/>
              <a:ahLst/>
              <a:cxnLst/>
              <a:rect l="l" t="t" r="r" b="b"/>
              <a:pathLst>
                <a:path w="3703320" h="97790">
                  <a:moveTo>
                    <a:pt x="3703320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3703320" y="97536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95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1291" y="457200"/>
              <a:ext cx="3703320" cy="91440"/>
            </a:xfrm>
            <a:custGeom>
              <a:avLst/>
              <a:gdLst/>
              <a:ahLst/>
              <a:cxnLst/>
              <a:rect l="l" t="t" r="r" b="b"/>
              <a:pathLst>
                <a:path w="3703320" h="91440">
                  <a:moveTo>
                    <a:pt x="3703319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03319" y="91439"/>
                  </a:lnTo>
                  <a:lnTo>
                    <a:pt x="3703319" y="0"/>
                  </a:lnTo>
                  <a:close/>
                </a:path>
              </a:pathLst>
            </a:custGeom>
            <a:solidFill>
              <a:srgbClr val="97A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055" y="4428743"/>
              <a:ext cx="11261090" cy="1961514"/>
            </a:xfrm>
            <a:custGeom>
              <a:avLst/>
              <a:gdLst/>
              <a:ahLst/>
              <a:cxnLst/>
              <a:rect l="l" t="t" r="r" b="b"/>
              <a:pathLst>
                <a:path w="11261090" h="1961514">
                  <a:moveTo>
                    <a:pt x="11260836" y="0"/>
                  </a:moveTo>
                  <a:lnTo>
                    <a:pt x="0" y="0"/>
                  </a:lnTo>
                  <a:lnTo>
                    <a:pt x="0" y="1961387"/>
                  </a:lnTo>
                  <a:lnTo>
                    <a:pt x="11260836" y="1961387"/>
                  </a:lnTo>
                  <a:lnTo>
                    <a:pt x="11260836" y="0"/>
                  </a:lnTo>
                  <a:close/>
                </a:path>
              </a:pathLst>
            </a:custGeom>
            <a:solidFill>
              <a:srgbClr val="2E4FF0">
                <a:alpha val="96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82444" y="4346448"/>
            <a:ext cx="7595234" cy="1659255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85"/>
              </a:spcBef>
            </a:pPr>
            <a:r>
              <a:rPr sz="6000" spc="130" dirty="0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sz="6000" spc="-9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spc="204" dirty="0">
                <a:solidFill>
                  <a:srgbClr val="FFFFFF"/>
                </a:solidFill>
                <a:latin typeface="Trebuchet MS"/>
                <a:cs typeface="Trebuchet MS"/>
              </a:rPr>
              <a:t>TRASH</a:t>
            </a:r>
            <a:r>
              <a:rPr sz="6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spc="290" dirty="0">
                <a:solidFill>
                  <a:srgbClr val="FFFFFF"/>
                </a:solidFill>
                <a:latin typeface="Trebuchet MS"/>
                <a:cs typeface="Trebuchet MS"/>
              </a:rPr>
              <a:t>DETECTION</a:t>
            </a:r>
            <a:endParaRPr sz="6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solidFill>
                  <a:srgbClr val="97A8F8"/>
                </a:solidFill>
                <a:latin typeface="Carlito"/>
                <a:cs typeface="Carlito"/>
              </a:rPr>
              <a:t>By:</a:t>
            </a:r>
            <a:r>
              <a:rPr sz="2400" spc="-50" dirty="0">
                <a:solidFill>
                  <a:srgbClr val="97A8F8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97A8F8"/>
                </a:solidFill>
                <a:latin typeface="Carlito"/>
                <a:cs typeface="Carlito"/>
              </a:rPr>
              <a:t>MultiRotorResearch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6531" y="670559"/>
            <a:ext cx="11262360" cy="3599815"/>
            <a:chOff x="446531" y="670559"/>
            <a:chExt cx="11262360" cy="35998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31" y="670559"/>
              <a:ext cx="11262360" cy="35996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3103" y="3049524"/>
              <a:ext cx="2875788" cy="1219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0"/>
            <a:ext cx="12192000" cy="6400800"/>
            <a:chOff x="0" y="457200"/>
            <a:chExt cx="12192000" cy="6400800"/>
          </a:xfrm>
        </p:grpSpPr>
        <p:sp>
          <p:nvSpPr>
            <p:cNvPr id="3" name="object 3"/>
            <p:cNvSpPr/>
            <p:nvPr/>
          </p:nvSpPr>
          <p:spPr>
            <a:xfrm>
              <a:off x="0" y="536447"/>
              <a:ext cx="12192000" cy="6322060"/>
            </a:xfrm>
            <a:custGeom>
              <a:avLst/>
              <a:gdLst/>
              <a:ahLst/>
              <a:cxnLst/>
              <a:rect l="l" t="t" r="r" b="b"/>
              <a:pathLst>
                <a:path w="12192000" h="6322059">
                  <a:moveTo>
                    <a:pt x="12192000" y="0"/>
                  </a:moveTo>
                  <a:lnTo>
                    <a:pt x="0" y="0"/>
                  </a:lnTo>
                  <a:lnTo>
                    <a:pt x="0" y="6321552"/>
                  </a:lnTo>
                  <a:lnTo>
                    <a:pt x="12192000" y="63215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858011"/>
              <a:ext cx="11291316" cy="40142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8055" y="5141976"/>
            <a:ext cx="11291570" cy="1259205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31559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2485"/>
              </a:spcBef>
            </a:pPr>
            <a:r>
              <a:rPr sz="4000" spc="285" dirty="0">
                <a:solidFill>
                  <a:srgbClr val="FFFDFF"/>
                </a:solidFill>
                <a:latin typeface="Trebuchet MS"/>
                <a:cs typeface="Trebuchet MS"/>
              </a:rPr>
              <a:t>CONTENT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6847" y="1691068"/>
            <a:ext cx="9199245" cy="1884045"/>
          </a:xfrm>
          <a:custGeom>
            <a:avLst/>
            <a:gdLst/>
            <a:ahLst/>
            <a:cxnLst/>
            <a:rect l="l" t="t" r="r" b="b"/>
            <a:pathLst>
              <a:path w="9199245" h="1884045">
                <a:moveTo>
                  <a:pt x="776935" y="1460512"/>
                </a:moveTo>
                <a:lnTo>
                  <a:pt x="306057" y="1460512"/>
                </a:lnTo>
                <a:lnTo>
                  <a:pt x="306057" y="1554746"/>
                </a:lnTo>
                <a:lnTo>
                  <a:pt x="776935" y="1554746"/>
                </a:lnTo>
                <a:lnTo>
                  <a:pt x="776935" y="1460512"/>
                </a:lnTo>
                <a:close/>
              </a:path>
              <a:path w="9199245" h="1884045">
                <a:moveTo>
                  <a:pt x="776935" y="1083614"/>
                </a:moveTo>
                <a:lnTo>
                  <a:pt x="306057" y="1083614"/>
                </a:lnTo>
                <a:lnTo>
                  <a:pt x="306057" y="1177836"/>
                </a:lnTo>
                <a:lnTo>
                  <a:pt x="776935" y="1177836"/>
                </a:lnTo>
                <a:lnTo>
                  <a:pt x="776935" y="1083614"/>
                </a:lnTo>
                <a:close/>
              </a:path>
              <a:path w="9199245" h="1884045">
                <a:moveTo>
                  <a:pt x="776935" y="706716"/>
                </a:moveTo>
                <a:lnTo>
                  <a:pt x="306057" y="706716"/>
                </a:lnTo>
                <a:lnTo>
                  <a:pt x="306057" y="800938"/>
                </a:lnTo>
                <a:lnTo>
                  <a:pt x="776935" y="800938"/>
                </a:lnTo>
                <a:lnTo>
                  <a:pt x="776935" y="706716"/>
                </a:lnTo>
                <a:close/>
              </a:path>
              <a:path w="9199245" h="1884045">
                <a:moveTo>
                  <a:pt x="776935" y="329806"/>
                </a:moveTo>
                <a:lnTo>
                  <a:pt x="306057" y="329806"/>
                </a:lnTo>
                <a:lnTo>
                  <a:pt x="306057" y="424027"/>
                </a:lnTo>
                <a:lnTo>
                  <a:pt x="776935" y="424027"/>
                </a:lnTo>
                <a:lnTo>
                  <a:pt x="776935" y="329806"/>
                </a:lnTo>
                <a:close/>
              </a:path>
              <a:path w="9199245" h="1884045">
                <a:moveTo>
                  <a:pt x="1153629" y="1413408"/>
                </a:moveTo>
                <a:lnTo>
                  <a:pt x="965276" y="1413408"/>
                </a:lnTo>
                <a:lnTo>
                  <a:pt x="965276" y="1601851"/>
                </a:lnTo>
                <a:lnTo>
                  <a:pt x="1153629" y="1601851"/>
                </a:lnTo>
                <a:lnTo>
                  <a:pt x="1153629" y="1413408"/>
                </a:lnTo>
                <a:close/>
              </a:path>
              <a:path w="9199245" h="1884045">
                <a:moveTo>
                  <a:pt x="1153629" y="1036497"/>
                </a:moveTo>
                <a:lnTo>
                  <a:pt x="965276" y="1036497"/>
                </a:lnTo>
                <a:lnTo>
                  <a:pt x="965276" y="1224953"/>
                </a:lnTo>
                <a:lnTo>
                  <a:pt x="1153629" y="1224953"/>
                </a:lnTo>
                <a:lnTo>
                  <a:pt x="1153629" y="1036497"/>
                </a:lnTo>
                <a:close/>
              </a:path>
              <a:path w="9199245" h="1884045">
                <a:moveTo>
                  <a:pt x="1153629" y="659599"/>
                </a:moveTo>
                <a:lnTo>
                  <a:pt x="965276" y="659599"/>
                </a:lnTo>
                <a:lnTo>
                  <a:pt x="965276" y="848055"/>
                </a:lnTo>
                <a:lnTo>
                  <a:pt x="1153629" y="848055"/>
                </a:lnTo>
                <a:lnTo>
                  <a:pt x="1153629" y="659599"/>
                </a:lnTo>
                <a:close/>
              </a:path>
              <a:path w="9199245" h="1884045">
                <a:moveTo>
                  <a:pt x="1153629" y="282689"/>
                </a:moveTo>
                <a:lnTo>
                  <a:pt x="965276" y="282689"/>
                </a:lnTo>
                <a:lnTo>
                  <a:pt x="965276" y="471144"/>
                </a:lnTo>
                <a:lnTo>
                  <a:pt x="1153629" y="471144"/>
                </a:lnTo>
                <a:lnTo>
                  <a:pt x="1153629" y="282689"/>
                </a:lnTo>
                <a:close/>
              </a:path>
              <a:path w="9199245" h="1884045">
                <a:moveTo>
                  <a:pt x="1459687" y="0"/>
                </a:moveTo>
                <a:lnTo>
                  <a:pt x="0" y="0"/>
                </a:lnTo>
                <a:lnTo>
                  <a:pt x="0" y="141020"/>
                </a:lnTo>
                <a:lnTo>
                  <a:pt x="0" y="1742922"/>
                </a:lnTo>
                <a:lnTo>
                  <a:pt x="0" y="1883930"/>
                </a:lnTo>
                <a:lnTo>
                  <a:pt x="1459687" y="1883930"/>
                </a:lnTo>
                <a:lnTo>
                  <a:pt x="1459687" y="1743189"/>
                </a:lnTo>
                <a:lnTo>
                  <a:pt x="1459687" y="1742922"/>
                </a:lnTo>
                <a:lnTo>
                  <a:pt x="1459687" y="141351"/>
                </a:lnTo>
                <a:lnTo>
                  <a:pt x="1318425" y="141351"/>
                </a:lnTo>
                <a:lnTo>
                  <a:pt x="1318425" y="1742922"/>
                </a:lnTo>
                <a:lnTo>
                  <a:pt x="141249" y="1742922"/>
                </a:lnTo>
                <a:lnTo>
                  <a:pt x="141249" y="141020"/>
                </a:lnTo>
                <a:lnTo>
                  <a:pt x="1459687" y="141020"/>
                </a:lnTo>
                <a:lnTo>
                  <a:pt x="1459687" y="0"/>
                </a:lnTo>
                <a:close/>
              </a:path>
              <a:path w="9199245" h="1884045">
                <a:moveTo>
                  <a:pt x="4258005" y="636041"/>
                </a:moveTo>
                <a:lnTo>
                  <a:pt x="3999026" y="636041"/>
                </a:lnTo>
                <a:lnTo>
                  <a:pt x="3999026" y="1460512"/>
                </a:lnTo>
                <a:lnTo>
                  <a:pt x="4258005" y="1460512"/>
                </a:lnTo>
                <a:lnTo>
                  <a:pt x="4258005" y="636041"/>
                </a:lnTo>
                <a:close/>
              </a:path>
              <a:path w="9199245" h="1884045">
                <a:moveTo>
                  <a:pt x="4611154" y="141351"/>
                </a:moveTo>
                <a:lnTo>
                  <a:pt x="4352175" y="141351"/>
                </a:lnTo>
                <a:lnTo>
                  <a:pt x="4352175" y="1460512"/>
                </a:lnTo>
                <a:lnTo>
                  <a:pt x="4611154" y="1460512"/>
                </a:lnTo>
                <a:lnTo>
                  <a:pt x="4611154" y="141351"/>
                </a:lnTo>
                <a:close/>
              </a:path>
              <a:path w="9199245" h="1884045">
                <a:moveTo>
                  <a:pt x="4964315" y="636041"/>
                </a:moveTo>
                <a:lnTo>
                  <a:pt x="4705337" y="636041"/>
                </a:lnTo>
                <a:lnTo>
                  <a:pt x="4705337" y="1460512"/>
                </a:lnTo>
                <a:lnTo>
                  <a:pt x="4964315" y="1460512"/>
                </a:lnTo>
                <a:lnTo>
                  <a:pt x="4964315" y="636041"/>
                </a:lnTo>
                <a:close/>
              </a:path>
              <a:path w="9199245" h="1884045">
                <a:moveTo>
                  <a:pt x="5317464" y="1601914"/>
                </a:moveTo>
                <a:lnTo>
                  <a:pt x="3857764" y="1601914"/>
                </a:lnTo>
                <a:lnTo>
                  <a:pt x="3857764" y="141020"/>
                </a:lnTo>
                <a:lnTo>
                  <a:pt x="3716502" y="141020"/>
                </a:lnTo>
                <a:lnTo>
                  <a:pt x="3716502" y="1601914"/>
                </a:lnTo>
                <a:lnTo>
                  <a:pt x="3716502" y="1742922"/>
                </a:lnTo>
                <a:lnTo>
                  <a:pt x="5317464" y="1742922"/>
                </a:lnTo>
                <a:lnTo>
                  <a:pt x="5317464" y="1601914"/>
                </a:lnTo>
                <a:close/>
              </a:path>
              <a:path w="9199245" h="1884045">
                <a:moveTo>
                  <a:pt x="5317464" y="1036497"/>
                </a:moveTo>
                <a:lnTo>
                  <a:pt x="5058486" y="1036497"/>
                </a:lnTo>
                <a:lnTo>
                  <a:pt x="5058486" y="1460512"/>
                </a:lnTo>
                <a:lnTo>
                  <a:pt x="5317464" y="1460512"/>
                </a:lnTo>
                <a:lnTo>
                  <a:pt x="5317464" y="1036497"/>
                </a:lnTo>
                <a:close/>
              </a:path>
              <a:path w="9199245" h="1884045">
                <a:moveTo>
                  <a:pt x="8519782" y="1002817"/>
                </a:moveTo>
                <a:lnTo>
                  <a:pt x="8280578" y="763485"/>
                </a:lnTo>
                <a:lnTo>
                  <a:pt x="8280578" y="425208"/>
                </a:lnTo>
                <a:lnTo>
                  <a:pt x="8232229" y="432117"/>
                </a:lnTo>
                <a:lnTo>
                  <a:pt x="8186560" y="445668"/>
                </a:lnTo>
                <a:lnTo>
                  <a:pt x="8144053" y="465328"/>
                </a:lnTo>
                <a:lnTo>
                  <a:pt x="8105165" y="490524"/>
                </a:lnTo>
                <a:lnTo>
                  <a:pt x="8070380" y="520750"/>
                </a:lnTo>
                <a:lnTo>
                  <a:pt x="8040167" y="555434"/>
                </a:lnTo>
                <a:lnTo>
                  <a:pt x="8015021" y="594042"/>
                </a:lnTo>
                <a:lnTo>
                  <a:pt x="7995386" y="636041"/>
                </a:lnTo>
                <a:lnTo>
                  <a:pt x="7981747" y="680859"/>
                </a:lnTo>
                <a:lnTo>
                  <a:pt x="7974584" y="727989"/>
                </a:lnTo>
                <a:lnTo>
                  <a:pt x="7974355" y="776846"/>
                </a:lnTo>
                <a:lnTo>
                  <a:pt x="7981264" y="825220"/>
                </a:lnTo>
                <a:lnTo>
                  <a:pt x="7994802" y="870915"/>
                </a:lnTo>
                <a:lnTo>
                  <a:pt x="8014449" y="913447"/>
                </a:lnTo>
                <a:lnTo>
                  <a:pt x="8039646" y="952347"/>
                </a:lnTo>
                <a:lnTo>
                  <a:pt x="8069847" y="987145"/>
                </a:lnTo>
                <a:lnTo>
                  <a:pt x="8104505" y="1017371"/>
                </a:lnTo>
                <a:lnTo>
                  <a:pt x="8143100" y="1042543"/>
                </a:lnTo>
                <a:lnTo>
                  <a:pt x="8185074" y="1062189"/>
                </a:lnTo>
                <a:lnTo>
                  <a:pt x="8229867" y="1075842"/>
                </a:lnTo>
                <a:lnTo>
                  <a:pt x="8276958" y="1083017"/>
                </a:lnTo>
                <a:lnTo>
                  <a:pt x="8325802" y="1083246"/>
                </a:lnTo>
                <a:lnTo>
                  <a:pt x="8378736" y="1075245"/>
                </a:lnTo>
                <a:lnTo>
                  <a:pt x="8429358" y="1058900"/>
                </a:lnTo>
                <a:lnTo>
                  <a:pt x="8476704" y="1034618"/>
                </a:lnTo>
                <a:lnTo>
                  <a:pt x="8519782" y="1002817"/>
                </a:lnTo>
                <a:close/>
              </a:path>
              <a:path w="9199245" h="1884045">
                <a:moveTo>
                  <a:pt x="8633727" y="777379"/>
                </a:moveTo>
                <a:lnTo>
                  <a:pt x="8360867" y="777379"/>
                </a:lnTo>
                <a:lnTo>
                  <a:pt x="8552980" y="969606"/>
                </a:lnTo>
                <a:lnTo>
                  <a:pt x="8584743" y="926985"/>
                </a:lnTo>
                <a:lnTo>
                  <a:pt x="8609051" y="880097"/>
                </a:lnTo>
                <a:lnTo>
                  <a:pt x="8625522" y="829906"/>
                </a:lnTo>
                <a:lnTo>
                  <a:pt x="8633727" y="777379"/>
                </a:lnTo>
                <a:close/>
              </a:path>
              <a:path w="9199245" h="1884045">
                <a:moveTo>
                  <a:pt x="8633727" y="730262"/>
                </a:moveTo>
                <a:lnTo>
                  <a:pt x="8626691" y="682244"/>
                </a:lnTo>
                <a:lnTo>
                  <a:pt x="8613038" y="636752"/>
                </a:lnTo>
                <a:lnTo>
                  <a:pt x="8593303" y="594296"/>
                </a:lnTo>
                <a:lnTo>
                  <a:pt x="8567991" y="555409"/>
                </a:lnTo>
                <a:lnTo>
                  <a:pt x="8537613" y="520573"/>
                </a:lnTo>
                <a:lnTo>
                  <a:pt x="8502688" y="490308"/>
                </a:lnTo>
                <a:lnTo>
                  <a:pt x="8463712" y="465137"/>
                </a:lnTo>
                <a:lnTo>
                  <a:pt x="8421205" y="445554"/>
                </a:lnTo>
                <a:lnTo>
                  <a:pt x="8375688" y="432079"/>
                </a:lnTo>
                <a:lnTo>
                  <a:pt x="8327669" y="425208"/>
                </a:lnTo>
                <a:lnTo>
                  <a:pt x="8327669" y="730262"/>
                </a:lnTo>
                <a:lnTo>
                  <a:pt x="8633727" y="730262"/>
                </a:lnTo>
                <a:close/>
              </a:path>
              <a:path w="9199245" h="1884045">
                <a:moveTo>
                  <a:pt x="9198775" y="212026"/>
                </a:moveTo>
                <a:lnTo>
                  <a:pt x="9195092" y="193687"/>
                </a:lnTo>
                <a:lnTo>
                  <a:pt x="9185021" y="178714"/>
                </a:lnTo>
                <a:lnTo>
                  <a:pt x="9170060" y="168617"/>
                </a:lnTo>
                <a:lnTo>
                  <a:pt x="9151683" y="164909"/>
                </a:lnTo>
                <a:lnTo>
                  <a:pt x="8963342" y="164909"/>
                </a:lnTo>
                <a:lnTo>
                  <a:pt x="8963342" y="329806"/>
                </a:lnTo>
                <a:lnTo>
                  <a:pt x="8963342" y="1177836"/>
                </a:lnTo>
                <a:lnTo>
                  <a:pt x="7644905" y="1177836"/>
                </a:lnTo>
                <a:lnTo>
                  <a:pt x="7644905" y="329806"/>
                </a:lnTo>
                <a:lnTo>
                  <a:pt x="8963342" y="329806"/>
                </a:lnTo>
                <a:lnTo>
                  <a:pt x="8963342" y="164909"/>
                </a:lnTo>
                <a:lnTo>
                  <a:pt x="8351215" y="164909"/>
                </a:lnTo>
                <a:lnTo>
                  <a:pt x="8351215" y="117805"/>
                </a:lnTo>
                <a:lnTo>
                  <a:pt x="8347507" y="99428"/>
                </a:lnTo>
                <a:lnTo>
                  <a:pt x="8337423" y="84455"/>
                </a:lnTo>
                <a:lnTo>
                  <a:pt x="8322450" y="74371"/>
                </a:lnTo>
                <a:lnTo>
                  <a:pt x="8304123" y="70688"/>
                </a:lnTo>
                <a:lnTo>
                  <a:pt x="8285785" y="74371"/>
                </a:lnTo>
                <a:lnTo>
                  <a:pt x="8270824" y="84455"/>
                </a:lnTo>
                <a:lnTo>
                  <a:pt x="8260740" y="99428"/>
                </a:lnTo>
                <a:lnTo>
                  <a:pt x="8257032" y="117805"/>
                </a:lnTo>
                <a:lnTo>
                  <a:pt x="8257032" y="164909"/>
                </a:lnTo>
                <a:lnTo>
                  <a:pt x="7456551" y="164909"/>
                </a:lnTo>
                <a:lnTo>
                  <a:pt x="7438225" y="168617"/>
                </a:lnTo>
                <a:lnTo>
                  <a:pt x="7423251" y="178714"/>
                </a:lnTo>
                <a:lnTo>
                  <a:pt x="7413168" y="193687"/>
                </a:lnTo>
                <a:lnTo>
                  <a:pt x="7409472" y="212026"/>
                </a:lnTo>
                <a:lnTo>
                  <a:pt x="7413168" y="230365"/>
                </a:lnTo>
                <a:lnTo>
                  <a:pt x="7423251" y="245338"/>
                </a:lnTo>
                <a:lnTo>
                  <a:pt x="7438225" y="255435"/>
                </a:lnTo>
                <a:lnTo>
                  <a:pt x="7456551" y="259143"/>
                </a:lnTo>
                <a:lnTo>
                  <a:pt x="7503642" y="259143"/>
                </a:lnTo>
                <a:lnTo>
                  <a:pt x="7503642" y="1224953"/>
                </a:lnTo>
                <a:lnTo>
                  <a:pt x="7456551" y="1224953"/>
                </a:lnTo>
                <a:lnTo>
                  <a:pt x="7438225" y="1228661"/>
                </a:lnTo>
                <a:lnTo>
                  <a:pt x="7423251" y="1238758"/>
                </a:lnTo>
                <a:lnTo>
                  <a:pt x="7413168" y="1253731"/>
                </a:lnTo>
                <a:lnTo>
                  <a:pt x="7409472" y="1272070"/>
                </a:lnTo>
                <a:lnTo>
                  <a:pt x="7413168" y="1290408"/>
                </a:lnTo>
                <a:lnTo>
                  <a:pt x="7423251" y="1305382"/>
                </a:lnTo>
                <a:lnTo>
                  <a:pt x="7438225" y="1315478"/>
                </a:lnTo>
                <a:lnTo>
                  <a:pt x="7456551" y="1319174"/>
                </a:lnTo>
                <a:lnTo>
                  <a:pt x="8175574" y="1319174"/>
                </a:lnTo>
                <a:lnTo>
                  <a:pt x="7813002" y="1681949"/>
                </a:lnTo>
                <a:lnTo>
                  <a:pt x="7802677" y="1697685"/>
                </a:lnTo>
                <a:lnTo>
                  <a:pt x="7799311" y="1715528"/>
                </a:lnTo>
                <a:lnTo>
                  <a:pt x="7802867" y="1733346"/>
                </a:lnTo>
                <a:lnTo>
                  <a:pt x="7813357" y="1748967"/>
                </a:lnTo>
                <a:lnTo>
                  <a:pt x="7829080" y="1759292"/>
                </a:lnTo>
                <a:lnTo>
                  <a:pt x="7846923" y="1762671"/>
                </a:lnTo>
                <a:lnTo>
                  <a:pt x="7864729" y="1759102"/>
                </a:lnTo>
                <a:lnTo>
                  <a:pt x="7880337" y="1748612"/>
                </a:lnTo>
                <a:lnTo>
                  <a:pt x="8257032" y="1371714"/>
                </a:lnTo>
                <a:lnTo>
                  <a:pt x="8257032" y="1790306"/>
                </a:lnTo>
                <a:lnTo>
                  <a:pt x="8260740" y="1808645"/>
                </a:lnTo>
                <a:lnTo>
                  <a:pt x="8270824" y="1823631"/>
                </a:lnTo>
                <a:lnTo>
                  <a:pt x="8285785" y="1833714"/>
                </a:lnTo>
                <a:lnTo>
                  <a:pt x="8304123" y="1837423"/>
                </a:lnTo>
                <a:lnTo>
                  <a:pt x="8322450" y="1833714"/>
                </a:lnTo>
                <a:lnTo>
                  <a:pt x="8337423" y="1823631"/>
                </a:lnTo>
                <a:lnTo>
                  <a:pt x="8347507" y="1808645"/>
                </a:lnTo>
                <a:lnTo>
                  <a:pt x="8351215" y="1790306"/>
                </a:lnTo>
                <a:lnTo>
                  <a:pt x="8351215" y="1371714"/>
                </a:lnTo>
                <a:lnTo>
                  <a:pt x="8351215" y="1371003"/>
                </a:lnTo>
                <a:lnTo>
                  <a:pt x="8727910" y="1747901"/>
                </a:lnTo>
                <a:lnTo>
                  <a:pt x="8743493" y="1758264"/>
                </a:lnTo>
                <a:lnTo>
                  <a:pt x="8761222" y="1761718"/>
                </a:lnTo>
                <a:lnTo>
                  <a:pt x="8778951" y="1758264"/>
                </a:lnTo>
                <a:lnTo>
                  <a:pt x="8794534" y="1747901"/>
                </a:lnTo>
                <a:lnTo>
                  <a:pt x="8804885" y="1732305"/>
                </a:lnTo>
                <a:lnTo>
                  <a:pt x="8808339" y="1714576"/>
                </a:lnTo>
                <a:lnTo>
                  <a:pt x="8804885" y="1696834"/>
                </a:lnTo>
                <a:lnTo>
                  <a:pt x="8794534" y="1681238"/>
                </a:lnTo>
                <a:lnTo>
                  <a:pt x="8484464" y="1371003"/>
                </a:lnTo>
                <a:lnTo>
                  <a:pt x="8432673" y="1319174"/>
                </a:lnTo>
                <a:lnTo>
                  <a:pt x="9151683" y="1319174"/>
                </a:lnTo>
                <a:lnTo>
                  <a:pt x="9170060" y="1315478"/>
                </a:lnTo>
                <a:lnTo>
                  <a:pt x="9185021" y="1305382"/>
                </a:lnTo>
                <a:lnTo>
                  <a:pt x="9195092" y="1290408"/>
                </a:lnTo>
                <a:lnTo>
                  <a:pt x="9198775" y="1272070"/>
                </a:lnTo>
                <a:lnTo>
                  <a:pt x="9195092" y="1253731"/>
                </a:lnTo>
                <a:lnTo>
                  <a:pt x="9185021" y="1238758"/>
                </a:lnTo>
                <a:lnTo>
                  <a:pt x="9170060" y="1228661"/>
                </a:lnTo>
                <a:lnTo>
                  <a:pt x="9151683" y="1224953"/>
                </a:lnTo>
                <a:lnTo>
                  <a:pt x="9104605" y="1224953"/>
                </a:lnTo>
                <a:lnTo>
                  <a:pt x="9104605" y="1177836"/>
                </a:lnTo>
                <a:lnTo>
                  <a:pt x="9104605" y="329806"/>
                </a:lnTo>
                <a:lnTo>
                  <a:pt x="9104605" y="259143"/>
                </a:lnTo>
                <a:lnTo>
                  <a:pt x="9151683" y="259143"/>
                </a:lnTo>
                <a:lnTo>
                  <a:pt x="9170060" y="255435"/>
                </a:lnTo>
                <a:lnTo>
                  <a:pt x="9185021" y="245338"/>
                </a:lnTo>
                <a:lnTo>
                  <a:pt x="9195092" y="230365"/>
                </a:lnTo>
                <a:lnTo>
                  <a:pt x="9198775" y="212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5280" y="3707129"/>
            <a:ext cx="18389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1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Project</a:t>
            </a:r>
            <a:endParaRPr sz="31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0915" y="3707129"/>
            <a:ext cx="2259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FFFFFF"/>
                </a:solidFill>
                <a:latin typeface="Carlito"/>
                <a:cs typeface="Carlito"/>
              </a:rPr>
              <a:t>Our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Approach</a:t>
            </a:r>
            <a:endParaRPr sz="31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1251" y="3707129"/>
            <a:ext cx="29324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FFFFFF"/>
                </a:solidFill>
                <a:latin typeface="Carlito"/>
                <a:cs typeface="Carlito"/>
              </a:rPr>
              <a:t>Results</a:t>
            </a:r>
            <a:r>
              <a:rPr sz="31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31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Findings</a:t>
            </a:r>
            <a:endParaRPr sz="3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1259205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2965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335"/>
              </a:spcBef>
            </a:pPr>
            <a:r>
              <a:rPr spc="70" dirty="0">
                <a:solidFill>
                  <a:srgbClr val="FFFFFF"/>
                </a:solidFill>
              </a:rPr>
              <a:t>THE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PROJECT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63461" y="2623566"/>
            <a:ext cx="5354320" cy="3382010"/>
            <a:chOff x="6363461" y="2623566"/>
            <a:chExt cx="5354320" cy="3382010"/>
          </a:xfrm>
        </p:grpSpPr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0611" y="2909342"/>
              <a:ext cx="5239512" cy="30388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92036" y="2652141"/>
              <a:ext cx="5297170" cy="3324860"/>
            </a:xfrm>
            <a:custGeom>
              <a:avLst/>
              <a:gdLst/>
              <a:ahLst/>
              <a:cxnLst/>
              <a:rect l="l" t="t" r="r" b="b"/>
              <a:pathLst>
                <a:path w="5297170" h="3324860">
                  <a:moveTo>
                    <a:pt x="358393" y="0"/>
                  </a:moveTo>
                  <a:lnTo>
                    <a:pt x="4938268" y="0"/>
                  </a:lnTo>
                  <a:lnTo>
                    <a:pt x="4974209" y="1778"/>
                  </a:lnTo>
                  <a:lnTo>
                    <a:pt x="5044313" y="16129"/>
                  </a:lnTo>
                  <a:lnTo>
                    <a:pt x="5108702" y="43307"/>
                  </a:lnTo>
                  <a:lnTo>
                    <a:pt x="5165979" y="82042"/>
                  </a:lnTo>
                  <a:lnTo>
                    <a:pt x="5214620" y="130683"/>
                  </a:lnTo>
                  <a:lnTo>
                    <a:pt x="5253355" y="187960"/>
                  </a:lnTo>
                  <a:lnTo>
                    <a:pt x="5280533" y="252349"/>
                  </a:lnTo>
                  <a:lnTo>
                    <a:pt x="5294884" y="322453"/>
                  </a:lnTo>
                  <a:lnTo>
                    <a:pt x="5296662" y="358394"/>
                  </a:lnTo>
                  <a:lnTo>
                    <a:pt x="5296662" y="2966186"/>
                  </a:lnTo>
                  <a:lnTo>
                    <a:pt x="5289422" y="3037814"/>
                  </a:lnTo>
                  <a:lnTo>
                    <a:pt x="5268468" y="3105277"/>
                  </a:lnTo>
                  <a:lnTo>
                    <a:pt x="5235320" y="3166300"/>
                  </a:lnTo>
                  <a:lnTo>
                    <a:pt x="5191506" y="3219437"/>
                  </a:lnTo>
                  <a:lnTo>
                    <a:pt x="5138293" y="3263277"/>
                  </a:lnTo>
                  <a:lnTo>
                    <a:pt x="5077333" y="3296399"/>
                  </a:lnTo>
                  <a:lnTo>
                    <a:pt x="5009895" y="3317341"/>
                  </a:lnTo>
                  <a:lnTo>
                    <a:pt x="4938268" y="3324606"/>
                  </a:lnTo>
                  <a:lnTo>
                    <a:pt x="358393" y="3324606"/>
                  </a:lnTo>
                  <a:lnTo>
                    <a:pt x="286765" y="3317341"/>
                  </a:lnTo>
                  <a:lnTo>
                    <a:pt x="219329" y="3296399"/>
                  </a:lnTo>
                  <a:lnTo>
                    <a:pt x="158368" y="3263277"/>
                  </a:lnTo>
                  <a:lnTo>
                    <a:pt x="105155" y="3219437"/>
                  </a:lnTo>
                  <a:lnTo>
                    <a:pt x="61340" y="3166300"/>
                  </a:lnTo>
                  <a:lnTo>
                    <a:pt x="28193" y="3105277"/>
                  </a:lnTo>
                  <a:lnTo>
                    <a:pt x="7238" y="3037814"/>
                  </a:lnTo>
                  <a:lnTo>
                    <a:pt x="0" y="2966186"/>
                  </a:lnTo>
                  <a:lnTo>
                    <a:pt x="0" y="358394"/>
                  </a:lnTo>
                  <a:lnTo>
                    <a:pt x="7238" y="286766"/>
                  </a:lnTo>
                  <a:lnTo>
                    <a:pt x="28193" y="219329"/>
                  </a:lnTo>
                  <a:lnTo>
                    <a:pt x="61340" y="158369"/>
                  </a:lnTo>
                  <a:lnTo>
                    <a:pt x="105155" y="105156"/>
                  </a:lnTo>
                  <a:lnTo>
                    <a:pt x="158368" y="61341"/>
                  </a:lnTo>
                  <a:lnTo>
                    <a:pt x="219329" y="28194"/>
                  </a:lnTo>
                  <a:lnTo>
                    <a:pt x="286765" y="7238"/>
                  </a:lnTo>
                  <a:lnTo>
                    <a:pt x="358393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6516" y="2111017"/>
            <a:ext cx="5678170" cy="125031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495"/>
              </a:spcBef>
            </a:pPr>
            <a:r>
              <a:rPr sz="2400" dirty="0">
                <a:latin typeface="Carlito"/>
                <a:cs typeface="Carlito"/>
              </a:rPr>
              <a:t>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Project:</a:t>
            </a:r>
            <a:endParaRPr sz="240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  <a:spcBef>
                <a:spcPts val="1045"/>
              </a:spcBef>
            </a:pPr>
            <a:r>
              <a:rPr sz="1800" dirty="0">
                <a:latin typeface="Carlito"/>
                <a:cs typeface="Carlito"/>
              </a:rPr>
              <a:t>Utilizing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AI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Drone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technology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identify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locate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trash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diverse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environments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help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better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environment.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925" y="3991483"/>
            <a:ext cx="4796155" cy="199072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Project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Goals:</a:t>
            </a: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045"/>
              </a:spcBef>
              <a:buAutoNum type="arabicPeriod"/>
              <a:tabLst>
                <a:tab pos="354965" algn="l"/>
              </a:tabLst>
            </a:pPr>
            <a:r>
              <a:rPr sz="1800" spc="-10" dirty="0">
                <a:latin typeface="Carlito"/>
                <a:cs typeface="Carlito"/>
              </a:rPr>
              <a:t>Improving</a:t>
            </a:r>
            <a:r>
              <a:rPr sz="1800" spc="-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current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YOLO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Trash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Detection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model.</a:t>
            </a: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rlito"/>
                <a:cs typeface="Carlito"/>
              </a:rPr>
              <a:t>Successfully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implementing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this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model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MRR.</a:t>
            </a: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rlito"/>
                <a:cs typeface="Carlito"/>
              </a:rPr>
              <a:t>Finding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new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ideas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that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combine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AI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drone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rlito"/>
                <a:cs typeface="Carlito"/>
              </a:rPr>
              <a:t>technology.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6447"/>
            <a:ext cx="12192000" cy="6322060"/>
          </a:xfrm>
          <a:custGeom>
            <a:avLst/>
            <a:gdLst/>
            <a:ahLst/>
            <a:cxnLst/>
            <a:rect l="l" t="t" r="r" b="b"/>
            <a:pathLst>
              <a:path w="12192000" h="6322059">
                <a:moveTo>
                  <a:pt x="12192000" y="0"/>
                </a:moveTo>
                <a:lnTo>
                  <a:pt x="0" y="0"/>
                </a:lnTo>
                <a:lnTo>
                  <a:pt x="0" y="6321552"/>
                </a:lnTo>
                <a:lnTo>
                  <a:pt x="12192000" y="63215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8055" y="5141976"/>
            <a:ext cx="11291570" cy="1259205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31559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485"/>
              </a:spcBef>
            </a:pPr>
            <a:r>
              <a:rPr sz="4000" spc="275" dirty="0">
                <a:solidFill>
                  <a:srgbClr val="FFFDFF"/>
                </a:solidFill>
                <a:latin typeface="Trebuchet MS"/>
                <a:cs typeface="Trebuchet MS"/>
              </a:rPr>
              <a:t>OUR</a:t>
            </a:r>
            <a:r>
              <a:rPr sz="4000" spc="-480" dirty="0">
                <a:solidFill>
                  <a:srgbClr val="FFFDFF"/>
                </a:solidFill>
                <a:latin typeface="Trebuchet MS"/>
                <a:cs typeface="Trebuchet MS"/>
              </a:rPr>
              <a:t> </a:t>
            </a:r>
            <a:r>
              <a:rPr sz="4000" spc="105" dirty="0">
                <a:solidFill>
                  <a:srgbClr val="FFFDFF"/>
                </a:solidFill>
                <a:latin typeface="Trebuchet MS"/>
                <a:cs typeface="Trebuchet MS"/>
              </a:rPr>
              <a:t>APPROACH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84141" y="773430"/>
            <a:ext cx="7612380" cy="4264660"/>
            <a:chOff x="4184141" y="773430"/>
            <a:chExt cx="7612380" cy="4264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1291" y="830580"/>
              <a:ext cx="7498079" cy="40523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12716" y="802005"/>
              <a:ext cx="7555230" cy="4109720"/>
            </a:xfrm>
            <a:custGeom>
              <a:avLst/>
              <a:gdLst/>
              <a:ahLst/>
              <a:cxnLst/>
              <a:rect l="l" t="t" r="r" b="b"/>
              <a:pathLst>
                <a:path w="7555230" h="4109720">
                  <a:moveTo>
                    <a:pt x="780669" y="0"/>
                  </a:moveTo>
                  <a:lnTo>
                    <a:pt x="6774561" y="0"/>
                  </a:lnTo>
                  <a:lnTo>
                    <a:pt x="6853682" y="3937"/>
                  </a:lnTo>
                  <a:lnTo>
                    <a:pt x="6931279" y="15875"/>
                  </a:lnTo>
                  <a:lnTo>
                    <a:pt x="7006209" y="35052"/>
                  </a:lnTo>
                  <a:lnTo>
                    <a:pt x="7077963" y="61341"/>
                  </a:lnTo>
                  <a:lnTo>
                    <a:pt x="7146290" y="94234"/>
                  </a:lnTo>
                  <a:lnTo>
                    <a:pt x="7210806" y="133477"/>
                  </a:lnTo>
                  <a:lnTo>
                    <a:pt x="7270877" y="178435"/>
                  </a:lnTo>
                  <a:lnTo>
                    <a:pt x="7326376" y="228854"/>
                  </a:lnTo>
                  <a:lnTo>
                    <a:pt x="7376794" y="284353"/>
                  </a:lnTo>
                  <a:lnTo>
                    <a:pt x="7421753" y="344424"/>
                  </a:lnTo>
                  <a:lnTo>
                    <a:pt x="7460996" y="408940"/>
                  </a:lnTo>
                  <a:lnTo>
                    <a:pt x="7493888" y="477266"/>
                  </a:lnTo>
                  <a:lnTo>
                    <a:pt x="7520178" y="549021"/>
                  </a:lnTo>
                  <a:lnTo>
                    <a:pt x="7539355" y="623951"/>
                  </a:lnTo>
                  <a:lnTo>
                    <a:pt x="7551292" y="701548"/>
                  </a:lnTo>
                  <a:lnTo>
                    <a:pt x="7555230" y="780669"/>
                  </a:lnTo>
                  <a:lnTo>
                    <a:pt x="7555230" y="3328797"/>
                  </a:lnTo>
                  <a:lnTo>
                    <a:pt x="7551292" y="3407918"/>
                  </a:lnTo>
                  <a:lnTo>
                    <a:pt x="7539355" y="3485515"/>
                  </a:lnTo>
                  <a:lnTo>
                    <a:pt x="7520178" y="3560445"/>
                  </a:lnTo>
                  <a:lnTo>
                    <a:pt x="7493888" y="3632200"/>
                  </a:lnTo>
                  <a:lnTo>
                    <a:pt x="7460996" y="3700526"/>
                  </a:lnTo>
                  <a:lnTo>
                    <a:pt x="7421753" y="3765042"/>
                  </a:lnTo>
                  <a:lnTo>
                    <a:pt x="7376794" y="3825113"/>
                  </a:lnTo>
                  <a:lnTo>
                    <a:pt x="7326376" y="3880612"/>
                  </a:lnTo>
                  <a:lnTo>
                    <a:pt x="7270877" y="3931031"/>
                  </a:lnTo>
                  <a:lnTo>
                    <a:pt x="7210806" y="3975989"/>
                  </a:lnTo>
                  <a:lnTo>
                    <a:pt x="7146290" y="4015232"/>
                  </a:lnTo>
                  <a:lnTo>
                    <a:pt x="7077963" y="4048125"/>
                  </a:lnTo>
                  <a:lnTo>
                    <a:pt x="7006209" y="4074414"/>
                  </a:lnTo>
                  <a:lnTo>
                    <a:pt x="6931279" y="4093591"/>
                  </a:lnTo>
                  <a:lnTo>
                    <a:pt x="6853682" y="4105529"/>
                  </a:lnTo>
                  <a:lnTo>
                    <a:pt x="6774561" y="4109466"/>
                  </a:lnTo>
                  <a:lnTo>
                    <a:pt x="780669" y="4109466"/>
                  </a:lnTo>
                  <a:lnTo>
                    <a:pt x="701548" y="4105529"/>
                  </a:lnTo>
                  <a:lnTo>
                    <a:pt x="623951" y="4093591"/>
                  </a:lnTo>
                  <a:lnTo>
                    <a:pt x="549021" y="4074414"/>
                  </a:lnTo>
                  <a:lnTo>
                    <a:pt x="477266" y="4048125"/>
                  </a:lnTo>
                  <a:lnTo>
                    <a:pt x="408940" y="4015232"/>
                  </a:lnTo>
                  <a:lnTo>
                    <a:pt x="344424" y="3975989"/>
                  </a:lnTo>
                  <a:lnTo>
                    <a:pt x="284353" y="3931031"/>
                  </a:lnTo>
                  <a:lnTo>
                    <a:pt x="228854" y="3880612"/>
                  </a:lnTo>
                  <a:lnTo>
                    <a:pt x="178435" y="3825113"/>
                  </a:lnTo>
                  <a:lnTo>
                    <a:pt x="133477" y="3765042"/>
                  </a:lnTo>
                  <a:lnTo>
                    <a:pt x="94234" y="3700526"/>
                  </a:lnTo>
                  <a:lnTo>
                    <a:pt x="61341" y="3632200"/>
                  </a:lnTo>
                  <a:lnTo>
                    <a:pt x="35052" y="3560445"/>
                  </a:lnTo>
                  <a:lnTo>
                    <a:pt x="15875" y="3485515"/>
                  </a:lnTo>
                  <a:lnTo>
                    <a:pt x="3937" y="3407918"/>
                  </a:lnTo>
                  <a:lnTo>
                    <a:pt x="0" y="3328797"/>
                  </a:lnTo>
                  <a:lnTo>
                    <a:pt x="0" y="780669"/>
                  </a:lnTo>
                  <a:lnTo>
                    <a:pt x="3937" y="701548"/>
                  </a:lnTo>
                  <a:lnTo>
                    <a:pt x="15875" y="623951"/>
                  </a:lnTo>
                  <a:lnTo>
                    <a:pt x="35052" y="549021"/>
                  </a:lnTo>
                  <a:lnTo>
                    <a:pt x="61341" y="477266"/>
                  </a:lnTo>
                  <a:lnTo>
                    <a:pt x="94234" y="408940"/>
                  </a:lnTo>
                  <a:lnTo>
                    <a:pt x="133477" y="344424"/>
                  </a:lnTo>
                  <a:lnTo>
                    <a:pt x="178435" y="284353"/>
                  </a:lnTo>
                  <a:lnTo>
                    <a:pt x="228854" y="228854"/>
                  </a:lnTo>
                  <a:lnTo>
                    <a:pt x="284353" y="178435"/>
                  </a:lnTo>
                  <a:lnTo>
                    <a:pt x="344424" y="133477"/>
                  </a:lnTo>
                  <a:lnTo>
                    <a:pt x="408940" y="94234"/>
                  </a:lnTo>
                  <a:lnTo>
                    <a:pt x="477266" y="61341"/>
                  </a:lnTo>
                  <a:lnTo>
                    <a:pt x="549021" y="35052"/>
                  </a:lnTo>
                  <a:lnTo>
                    <a:pt x="623951" y="15875"/>
                  </a:lnTo>
                  <a:lnTo>
                    <a:pt x="701548" y="3937"/>
                  </a:lnTo>
                  <a:lnTo>
                    <a:pt x="780669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92823" y="4472939"/>
              <a:ext cx="2794000" cy="536575"/>
            </a:xfrm>
            <a:custGeom>
              <a:avLst/>
              <a:gdLst/>
              <a:ahLst/>
              <a:cxnLst/>
              <a:rect l="l" t="t" r="r" b="b"/>
              <a:pathLst>
                <a:path w="2794000" h="536575">
                  <a:moveTo>
                    <a:pt x="2618740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0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361696"/>
                  </a:lnTo>
                  <a:lnTo>
                    <a:pt x="6241" y="408154"/>
                  </a:lnTo>
                  <a:lnTo>
                    <a:pt x="23857" y="449899"/>
                  </a:lnTo>
                  <a:lnTo>
                    <a:pt x="51180" y="485267"/>
                  </a:lnTo>
                  <a:lnTo>
                    <a:pt x="86548" y="512590"/>
                  </a:lnTo>
                  <a:lnTo>
                    <a:pt x="128293" y="530206"/>
                  </a:lnTo>
                  <a:lnTo>
                    <a:pt x="174751" y="536448"/>
                  </a:lnTo>
                  <a:lnTo>
                    <a:pt x="2618740" y="536448"/>
                  </a:lnTo>
                  <a:lnTo>
                    <a:pt x="2665198" y="530206"/>
                  </a:lnTo>
                  <a:lnTo>
                    <a:pt x="2706943" y="512590"/>
                  </a:lnTo>
                  <a:lnTo>
                    <a:pt x="2742310" y="485267"/>
                  </a:lnTo>
                  <a:lnTo>
                    <a:pt x="2769634" y="449899"/>
                  </a:lnTo>
                  <a:lnTo>
                    <a:pt x="2787250" y="408154"/>
                  </a:lnTo>
                  <a:lnTo>
                    <a:pt x="2793492" y="361696"/>
                  </a:lnTo>
                  <a:lnTo>
                    <a:pt x="2793492" y="174752"/>
                  </a:lnTo>
                  <a:lnTo>
                    <a:pt x="2787250" y="128293"/>
                  </a:lnTo>
                  <a:lnTo>
                    <a:pt x="2769634" y="86548"/>
                  </a:lnTo>
                  <a:lnTo>
                    <a:pt x="2742311" y="51181"/>
                  </a:lnTo>
                  <a:lnTo>
                    <a:pt x="2706943" y="23857"/>
                  </a:lnTo>
                  <a:lnTo>
                    <a:pt x="2665198" y="6241"/>
                  </a:lnTo>
                  <a:lnTo>
                    <a:pt x="2618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2823" y="4472939"/>
              <a:ext cx="2794000" cy="536575"/>
            </a:xfrm>
            <a:custGeom>
              <a:avLst/>
              <a:gdLst/>
              <a:ahLst/>
              <a:cxnLst/>
              <a:rect l="l" t="t" r="r" b="b"/>
              <a:pathLst>
                <a:path w="2794000" h="536575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0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2618740" y="0"/>
                  </a:lnTo>
                  <a:lnTo>
                    <a:pt x="2665198" y="6241"/>
                  </a:lnTo>
                  <a:lnTo>
                    <a:pt x="2706943" y="23857"/>
                  </a:lnTo>
                  <a:lnTo>
                    <a:pt x="2742311" y="51181"/>
                  </a:lnTo>
                  <a:lnTo>
                    <a:pt x="2769634" y="86548"/>
                  </a:lnTo>
                  <a:lnTo>
                    <a:pt x="2787250" y="128293"/>
                  </a:lnTo>
                  <a:lnTo>
                    <a:pt x="2793492" y="174752"/>
                  </a:lnTo>
                  <a:lnTo>
                    <a:pt x="2793492" y="361696"/>
                  </a:lnTo>
                  <a:lnTo>
                    <a:pt x="2787250" y="408154"/>
                  </a:lnTo>
                  <a:lnTo>
                    <a:pt x="2769634" y="449899"/>
                  </a:lnTo>
                  <a:lnTo>
                    <a:pt x="2742310" y="485267"/>
                  </a:lnTo>
                  <a:lnTo>
                    <a:pt x="2706943" y="512590"/>
                  </a:lnTo>
                  <a:lnTo>
                    <a:pt x="2665198" y="530206"/>
                  </a:lnTo>
                  <a:lnTo>
                    <a:pt x="2618740" y="536448"/>
                  </a:lnTo>
                  <a:lnTo>
                    <a:pt x="174751" y="536448"/>
                  </a:lnTo>
                  <a:lnTo>
                    <a:pt x="128293" y="530206"/>
                  </a:lnTo>
                  <a:lnTo>
                    <a:pt x="86548" y="512590"/>
                  </a:lnTo>
                  <a:lnTo>
                    <a:pt x="51180" y="485267"/>
                  </a:lnTo>
                  <a:lnTo>
                    <a:pt x="23857" y="449899"/>
                  </a:lnTo>
                  <a:lnTo>
                    <a:pt x="6241" y="408154"/>
                  </a:lnTo>
                  <a:lnTo>
                    <a:pt x="0" y="361696"/>
                  </a:lnTo>
                  <a:lnTo>
                    <a:pt x="0" y="174752"/>
                  </a:lnTo>
                  <a:close/>
                </a:path>
              </a:pathLst>
            </a:custGeom>
            <a:ln w="57149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24015" y="4576317"/>
            <a:ext cx="99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Output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of: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034" y="1188974"/>
            <a:ext cx="8686165" cy="3719829"/>
            <a:chOff x="557034" y="1188974"/>
            <a:chExt cx="8686165" cy="3719829"/>
          </a:xfrm>
        </p:grpSpPr>
        <p:pic>
          <p:nvPicPr>
            <p:cNvPr id="11" name="object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8975" y="4564380"/>
              <a:ext cx="1434083" cy="3444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3384" y="1195324"/>
              <a:ext cx="718820" cy="3394710"/>
            </a:xfrm>
            <a:custGeom>
              <a:avLst/>
              <a:gdLst/>
              <a:ahLst/>
              <a:cxnLst/>
              <a:rect l="l" t="t" r="r" b="b"/>
              <a:pathLst>
                <a:path w="718819" h="3394710">
                  <a:moveTo>
                    <a:pt x="15265" y="0"/>
                  </a:moveTo>
                  <a:lnTo>
                    <a:pt x="49140" y="34552"/>
                  </a:lnTo>
                  <a:lnTo>
                    <a:pt x="82179" y="69611"/>
                  </a:lnTo>
                  <a:lnTo>
                    <a:pt x="114381" y="105165"/>
                  </a:lnTo>
                  <a:lnTo>
                    <a:pt x="145747" y="141200"/>
                  </a:lnTo>
                  <a:lnTo>
                    <a:pt x="176276" y="177704"/>
                  </a:lnTo>
                  <a:lnTo>
                    <a:pt x="205969" y="214664"/>
                  </a:lnTo>
                  <a:lnTo>
                    <a:pt x="234825" y="252068"/>
                  </a:lnTo>
                  <a:lnTo>
                    <a:pt x="262845" y="289902"/>
                  </a:lnTo>
                  <a:lnTo>
                    <a:pt x="290029" y="328155"/>
                  </a:lnTo>
                  <a:lnTo>
                    <a:pt x="316376" y="366814"/>
                  </a:lnTo>
                  <a:lnTo>
                    <a:pt x="341887" y="405865"/>
                  </a:lnTo>
                  <a:lnTo>
                    <a:pt x="366562" y="445296"/>
                  </a:lnTo>
                  <a:lnTo>
                    <a:pt x="390400" y="485095"/>
                  </a:lnTo>
                  <a:lnTo>
                    <a:pt x="413401" y="525249"/>
                  </a:lnTo>
                  <a:lnTo>
                    <a:pt x="435566" y="565745"/>
                  </a:lnTo>
                  <a:lnTo>
                    <a:pt x="456895" y="606571"/>
                  </a:lnTo>
                  <a:lnTo>
                    <a:pt x="477387" y="647713"/>
                  </a:lnTo>
                  <a:lnTo>
                    <a:pt x="497043" y="689160"/>
                  </a:lnTo>
                  <a:lnTo>
                    <a:pt x="515863" y="730898"/>
                  </a:lnTo>
                  <a:lnTo>
                    <a:pt x="533846" y="772914"/>
                  </a:lnTo>
                  <a:lnTo>
                    <a:pt x="550992" y="815197"/>
                  </a:lnTo>
                  <a:lnTo>
                    <a:pt x="567303" y="857734"/>
                  </a:lnTo>
                  <a:lnTo>
                    <a:pt x="582776" y="900511"/>
                  </a:lnTo>
                  <a:lnTo>
                    <a:pt x="597414" y="943516"/>
                  </a:lnTo>
                  <a:lnTo>
                    <a:pt x="611215" y="986737"/>
                  </a:lnTo>
                  <a:lnTo>
                    <a:pt x="624179" y="1030160"/>
                  </a:lnTo>
                  <a:lnTo>
                    <a:pt x="636307" y="1073774"/>
                  </a:lnTo>
                  <a:lnTo>
                    <a:pt x="647599" y="1117565"/>
                  </a:lnTo>
                  <a:lnTo>
                    <a:pt x="658054" y="1161521"/>
                  </a:lnTo>
                  <a:lnTo>
                    <a:pt x="667673" y="1205629"/>
                  </a:lnTo>
                  <a:lnTo>
                    <a:pt x="676456" y="1249876"/>
                  </a:lnTo>
                  <a:lnTo>
                    <a:pt x="684402" y="1294250"/>
                  </a:lnTo>
                  <a:lnTo>
                    <a:pt x="691511" y="1338738"/>
                  </a:lnTo>
                  <a:lnTo>
                    <a:pt x="697784" y="1383327"/>
                  </a:lnTo>
                  <a:lnTo>
                    <a:pt x="703221" y="1428005"/>
                  </a:lnTo>
                  <a:lnTo>
                    <a:pt x="707821" y="1472760"/>
                  </a:lnTo>
                  <a:lnTo>
                    <a:pt x="711585" y="1517577"/>
                  </a:lnTo>
                  <a:lnTo>
                    <a:pt x="714513" y="1562445"/>
                  </a:lnTo>
                  <a:lnTo>
                    <a:pt x="716604" y="1607352"/>
                  </a:lnTo>
                  <a:lnTo>
                    <a:pt x="717858" y="1652283"/>
                  </a:lnTo>
                  <a:lnTo>
                    <a:pt x="718277" y="1697227"/>
                  </a:lnTo>
                  <a:lnTo>
                    <a:pt x="717858" y="1742172"/>
                  </a:lnTo>
                  <a:lnTo>
                    <a:pt x="716604" y="1787103"/>
                  </a:lnTo>
                  <a:lnTo>
                    <a:pt x="714513" y="1832010"/>
                  </a:lnTo>
                  <a:lnTo>
                    <a:pt x="711585" y="1876878"/>
                  </a:lnTo>
                  <a:lnTo>
                    <a:pt x="707821" y="1921695"/>
                  </a:lnTo>
                  <a:lnTo>
                    <a:pt x="703221" y="1966450"/>
                  </a:lnTo>
                  <a:lnTo>
                    <a:pt x="697784" y="2011128"/>
                  </a:lnTo>
                  <a:lnTo>
                    <a:pt x="691511" y="2055717"/>
                  </a:lnTo>
                  <a:lnTo>
                    <a:pt x="684402" y="2100205"/>
                  </a:lnTo>
                  <a:lnTo>
                    <a:pt x="676456" y="2144579"/>
                  </a:lnTo>
                  <a:lnTo>
                    <a:pt x="667673" y="2188826"/>
                  </a:lnTo>
                  <a:lnTo>
                    <a:pt x="658054" y="2232934"/>
                  </a:lnTo>
                  <a:lnTo>
                    <a:pt x="647599" y="2276890"/>
                  </a:lnTo>
                  <a:lnTo>
                    <a:pt x="636307" y="2320681"/>
                  </a:lnTo>
                  <a:lnTo>
                    <a:pt x="624179" y="2364295"/>
                  </a:lnTo>
                  <a:lnTo>
                    <a:pt x="611215" y="2407718"/>
                  </a:lnTo>
                  <a:lnTo>
                    <a:pt x="597414" y="2450939"/>
                  </a:lnTo>
                  <a:lnTo>
                    <a:pt x="582776" y="2493944"/>
                  </a:lnTo>
                  <a:lnTo>
                    <a:pt x="567303" y="2536721"/>
                  </a:lnTo>
                  <a:lnTo>
                    <a:pt x="550992" y="2579258"/>
                  </a:lnTo>
                  <a:lnTo>
                    <a:pt x="533846" y="2621541"/>
                  </a:lnTo>
                  <a:lnTo>
                    <a:pt x="515863" y="2663557"/>
                  </a:lnTo>
                  <a:lnTo>
                    <a:pt x="497043" y="2705295"/>
                  </a:lnTo>
                  <a:lnTo>
                    <a:pt x="477387" y="2746742"/>
                  </a:lnTo>
                  <a:lnTo>
                    <a:pt x="456895" y="2787884"/>
                  </a:lnTo>
                  <a:lnTo>
                    <a:pt x="435566" y="2828710"/>
                  </a:lnTo>
                  <a:lnTo>
                    <a:pt x="413401" y="2869206"/>
                  </a:lnTo>
                  <a:lnTo>
                    <a:pt x="390400" y="2909360"/>
                  </a:lnTo>
                  <a:lnTo>
                    <a:pt x="366562" y="2949159"/>
                  </a:lnTo>
                  <a:lnTo>
                    <a:pt x="341887" y="2988590"/>
                  </a:lnTo>
                  <a:lnTo>
                    <a:pt x="316376" y="3027641"/>
                  </a:lnTo>
                  <a:lnTo>
                    <a:pt x="290029" y="3066300"/>
                  </a:lnTo>
                  <a:lnTo>
                    <a:pt x="262845" y="3104553"/>
                  </a:lnTo>
                  <a:lnTo>
                    <a:pt x="234825" y="3142387"/>
                  </a:lnTo>
                  <a:lnTo>
                    <a:pt x="205969" y="3179791"/>
                  </a:lnTo>
                  <a:lnTo>
                    <a:pt x="176276" y="3216751"/>
                  </a:lnTo>
                  <a:lnTo>
                    <a:pt x="145747" y="3253255"/>
                  </a:lnTo>
                  <a:lnTo>
                    <a:pt x="114381" y="3289290"/>
                  </a:lnTo>
                  <a:lnTo>
                    <a:pt x="82179" y="3324844"/>
                  </a:lnTo>
                  <a:lnTo>
                    <a:pt x="49140" y="3359903"/>
                  </a:lnTo>
                  <a:lnTo>
                    <a:pt x="15265" y="3394455"/>
                  </a:lnTo>
                  <a:lnTo>
                    <a:pt x="0" y="3379216"/>
                  </a:lnTo>
                  <a:lnTo>
                    <a:pt x="33982" y="3344551"/>
                  </a:lnTo>
                  <a:lnTo>
                    <a:pt x="67115" y="3309371"/>
                  </a:lnTo>
                  <a:lnTo>
                    <a:pt x="99398" y="3273690"/>
                  </a:lnTo>
                  <a:lnTo>
                    <a:pt x="130832" y="3237519"/>
                  </a:lnTo>
                  <a:lnTo>
                    <a:pt x="161416" y="3200873"/>
                  </a:lnTo>
                  <a:lnTo>
                    <a:pt x="191150" y="3163764"/>
                  </a:lnTo>
                  <a:lnTo>
                    <a:pt x="220035" y="3126205"/>
                  </a:lnTo>
                  <a:lnTo>
                    <a:pt x="248071" y="3088210"/>
                  </a:lnTo>
                  <a:lnTo>
                    <a:pt x="275256" y="3049790"/>
                  </a:lnTo>
                  <a:lnTo>
                    <a:pt x="301593" y="3010961"/>
                  </a:lnTo>
                  <a:lnTo>
                    <a:pt x="327080" y="2971733"/>
                  </a:lnTo>
                  <a:lnTo>
                    <a:pt x="351717" y="2932121"/>
                  </a:lnTo>
                  <a:lnTo>
                    <a:pt x="375504" y="2892137"/>
                  </a:lnTo>
                  <a:lnTo>
                    <a:pt x="398442" y="2851795"/>
                  </a:lnTo>
                  <a:lnTo>
                    <a:pt x="420531" y="2811108"/>
                  </a:lnTo>
                  <a:lnTo>
                    <a:pt x="441770" y="2770088"/>
                  </a:lnTo>
                  <a:lnTo>
                    <a:pt x="462159" y="2728749"/>
                  </a:lnTo>
                  <a:lnTo>
                    <a:pt x="481699" y="2687103"/>
                  </a:lnTo>
                  <a:lnTo>
                    <a:pt x="500389" y="2645164"/>
                  </a:lnTo>
                  <a:lnTo>
                    <a:pt x="518230" y="2602944"/>
                  </a:lnTo>
                  <a:lnTo>
                    <a:pt x="535221" y="2560458"/>
                  </a:lnTo>
                  <a:lnTo>
                    <a:pt x="551363" y="2517717"/>
                  </a:lnTo>
                  <a:lnTo>
                    <a:pt x="566655" y="2474735"/>
                  </a:lnTo>
                  <a:lnTo>
                    <a:pt x="581098" y="2431525"/>
                  </a:lnTo>
                  <a:lnTo>
                    <a:pt x="594691" y="2388100"/>
                  </a:lnTo>
                  <a:lnTo>
                    <a:pt x="607434" y="2344473"/>
                  </a:lnTo>
                  <a:lnTo>
                    <a:pt x="619328" y="2300656"/>
                  </a:lnTo>
                  <a:lnTo>
                    <a:pt x="630372" y="2256664"/>
                  </a:lnTo>
                  <a:lnTo>
                    <a:pt x="640567" y="2212509"/>
                  </a:lnTo>
                  <a:lnTo>
                    <a:pt x="649912" y="2168204"/>
                  </a:lnTo>
                  <a:lnTo>
                    <a:pt x="658407" y="2123762"/>
                  </a:lnTo>
                  <a:lnTo>
                    <a:pt x="666053" y="2079196"/>
                  </a:lnTo>
                  <a:lnTo>
                    <a:pt x="672850" y="2034519"/>
                  </a:lnTo>
                  <a:lnTo>
                    <a:pt x="678797" y="1989744"/>
                  </a:lnTo>
                  <a:lnTo>
                    <a:pt x="683894" y="1944885"/>
                  </a:lnTo>
                  <a:lnTo>
                    <a:pt x="688142" y="1899954"/>
                  </a:lnTo>
                  <a:lnTo>
                    <a:pt x="691540" y="1854965"/>
                  </a:lnTo>
                  <a:lnTo>
                    <a:pt x="694089" y="1809930"/>
                  </a:lnTo>
                  <a:lnTo>
                    <a:pt x="695788" y="1764862"/>
                  </a:lnTo>
                  <a:lnTo>
                    <a:pt x="696638" y="1719774"/>
                  </a:lnTo>
                  <a:lnTo>
                    <a:pt x="696638" y="1674681"/>
                  </a:lnTo>
                  <a:lnTo>
                    <a:pt x="695788" y="1629593"/>
                  </a:lnTo>
                  <a:lnTo>
                    <a:pt x="694089" y="1584525"/>
                  </a:lnTo>
                  <a:lnTo>
                    <a:pt x="691540" y="1539490"/>
                  </a:lnTo>
                  <a:lnTo>
                    <a:pt x="688142" y="1494501"/>
                  </a:lnTo>
                  <a:lnTo>
                    <a:pt x="683894" y="1449570"/>
                  </a:lnTo>
                  <a:lnTo>
                    <a:pt x="678797" y="1404711"/>
                  </a:lnTo>
                  <a:lnTo>
                    <a:pt x="672850" y="1359936"/>
                  </a:lnTo>
                  <a:lnTo>
                    <a:pt x="666053" y="1315259"/>
                  </a:lnTo>
                  <a:lnTo>
                    <a:pt x="658407" y="1270693"/>
                  </a:lnTo>
                  <a:lnTo>
                    <a:pt x="649912" y="1226251"/>
                  </a:lnTo>
                  <a:lnTo>
                    <a:pt x="640567" y="1181946"/>
                  </a:lnTo>
                  <a:lnTo>
                    <a:pt x="630372" y="1137791"/>
                  </a:lnTo>
                  <a:lnTo>
                    <a:pt x="619328" y="1093799"/>
                  </a:lnTo>
                  <a:lnTo>
                    <a:pt x="607434" y="1049982"/>
                  </a:lnTo>
                  <a:lnTo>
                    <a:pt x="594691" y="1006355"/>
                  </a:lnTo>
                  <a:lnTo>
                    <a:pt x="581098" y="962930"/>
                  </a:lnTo>
                  <a:lnTo>
                    <a:pt x="566655" y="919720"/>
                  </a:lnTo>
                  <a:lnTo>
                    <a:pt x="551363" y="876738"/>
                  </a:lnTo>
                  <a:lnTo>
                    <a:pt x="535221" y="833997"/>
                  </a:lnTo>
                  <a:lnTo>
                    <a:pt x="518230" y="791511"/>
                  </a:lnTo>
                  <a:lnTo>
                    <a:pt x="500389" y="749291"/>
                  </a:lnTo>
                  <a:lnTo>
                    <a:pt x="481699" y="707352"/>
                  </a:lnTo>
                  <a:lnTo>
                    <a:pt x="462159" y="665706"/>
                  </a:lnTo>
                  <a:lnTo>
                    <a:pt x="441770" y="624367"/>
                  </a:lnTo>
                  <a:lnTo>
                    <a:pt x="420531" y="583347"/>
                  </a:lnTo>
                  <a:lnTo>
                    <a:pt x="398442" y="542660"/>
                  </a:lnTo>
                  <a:lnTo>
                    <a:pt x="375504" y="502318"/>
                  </a:lnTo>
                  <a:lnTo>
                    <a:pt x="351717" y="462334"/>
                  </a:lnTo>
                  <a:lnTo>
                    <a:pt x="327080" y="422722"/>
                  </a:lnTo>
                  <a:lnTo>
                    <a:pt x="301593" y="383494"/>
                  </a:lnTo>
                  <a:lnTo>
                    <a:pt x="275256" y="344665"/>
                  </a:lnTo>
                  <a:lnTo>
                    <a:pt x="248071" y="306245"/>
                  </a:lnTo>
                  <a:lnTo>
                    <a:pt x="220035" y="268250"/>
                  </a:lnTo>
                  <a:lnTo>
                    <a:pt x="191150" y="230691"/>
                  </a:lnTo>
                  <a:lnTo>
                    <a:pt x="161416" y="193582"/>
                  </a:lnTo>
                  <a:lnTo>
                    <a:pt x="130832" y="156936"/>
                  </a:lnTo>
                  <a:lnTo>
                    <a:pt x="99398" y="120765"/>
                  </a:lnTo>
                  <a:lnTo>
                    <a:pt x="67115" y="85084"/>
                  </a:lnTo>
                  <a:lnTo>
                    <a:pt x="33982" y="49904"/>
                  </a:lnTo>
                  <a:lnTo>
                    <a:pt x="0" y="15239"/>
                  </a:lnTo>
                  <a:lnTo>
                    <a:pt x="15265" y="0"/>
                  </a:lnTo>
                  <a:close/>
                </a:path>
              </a:pathLst>
            </a:custGeom>
            <a:ln w="12700">
              <a:solidFill>
                <a:srgbClr val="78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43" y="1319809"/>
              <a:ext cx="3253739" cy="5196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704" y="1354861"/>
              <a:ext cx="2487168" cy="5105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68" y="1333500"/>
              <a:ext cx="3179064" cy="44500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11376" y="1410461"/>
            <a:ext cx="2187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Gathering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insights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on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data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8009" y="1359153"/>
            <a:ext cx="3487420" cy="1144905"/>
            <a:chOff x="588009" y="1359153"/>
            <a:chExt cx="3487420" cy="1144905"/>
          </a:xfrm>
        </p:grpSpPr>
        <p:sp>
          <p:nvSpPr>
            <p:cNvPr id="18" name="object 18"/>
            <p:cNvSpPr/>
            <p:nvPr/>
          </p:nvSpPr>
          <p:spPr>
            <a:xfrm>
              <a:off x="594359" y="1365503"/>
              <a:ext cx="509270" cy="381000"/>
            </a:xfrm>
            <a:custGeom>
              <a:avLst/>
              <a:gdLst/>
              <a:ahLst/>
              <a:cxnLst/>
              <a:rect l="l" t="t" r="r" b="b"/>
              <a:pathLst>
                <a:path w="509269" h="381000">
                  <a:moveTo>
                    <a:pt x="254508" y="0"/>
                  </a:moveTo>
                  <a:lnTo>
                    <a:pt x="203214" y="3872"/>
                  </a:lnTo>
                  <a:lnTo>
                    <a:pt x="155440" y="14978"/>
                  </a:lnTo>
                  <a:lnTo>
                    <a:pt x="112208" y="32548"/>
                  </a:lnTo>
                  <a:lnTo>
                    <a:pt x="74542" y="55816"/>
                  </a:lnTo>
                  <a:lnTo>
                    <a:pt x="43465" y="84013"/>
                  </a:lnTo>
                  <a:lnTo>
                    <a:pt x="20000" y="116371"/>
                  </a:lnTo>
                  <a:lnTo>
                    <a:pt x="5170" y="152123"/>
                  </a:lnTo>
                  <a:lnTo>
                    <a:pt x="0" y="190500"/>
                  </a:lnTo>
                  <a:lnTo>
                    <a:pt x="5170" y="228876"/>
                  </a:lnTo>
                  <a:lnTo>
                    <a:pt x="20000" y="264628"/>
                  </a:lnTo>
                  <a:lnTo>
                    <a:pt x="43465" y="296986"/>
                  </a:lnTo>
                  <a:lnTo>
                    <a:pt x="74542" y="325183"/>
                  </a:lnTo>
                  <a:lnTo>
                    <a:pt x="112208" y="348451"/>
                  </a:lnTo>
                  <a:lnTo>
                    <a:pt x="155440" y="366021"/>
                  </a:lnTo>
                  <a:lnTo>
                    <a:pt x="203214" y="377127"/>
                  </a:lnTo>
                  <a:lnTo>
                    <a:pt x="254508" y="381000"/>
                  </a:lnTo>
                  <a:lnTo>
                    <a:pt x="305801" y="377127"/>
                  </a:lnTo>
                  <a:lnTo>
                    <a:pt x="353575" y="366021"/>
                  </a:lnTo>
                  <a:lnTo>
                    <a:pt x="396807" y="348451"/>
                  </a:lnTo>
                  <a:lnTo>
                    <a:pt x="434473" y="325183"/>
                  </a:lnTo>
                  <a:lnTo>
                    <a:pt x="465550" y="296986"/>
                  </a:lnTo>
                  <a:lnTo>
                    <a:pt x="489015" y="264628"/>
                  </a:lnTo>
                  <a:lnTo>
                    <a:pt x="503845" y="228876"/>
                  </a:lnTo>
                  <a:lnTo>
                    <a:pt x="509016" y="190500"/>
                  </a:lnTo>
                  <a:lnTo>
                    <a:pt x="503845" y="152123"/>
                  </a:lnTo>
                  <a:lnTo>
                    <a:pt x="489015" y="116371"/>
                  </a:lnTo>
                  <a:lnTo>
                    <a:pt x="465550" y="84013"/>
                  </a:lnTo>
                  <a:lnTo>
                    <a:pt x="434473" y="55816"/>
                  </a:lnTo>
                  <a:lnTo>
                    <a:pt x="396807" y="32548"/>
                  </a:lnTo>
                  <a:lnTo>
                    <a:pt x="353575" y="14978"/>
                  </a:lnTo>
                  <a:lnTo>
                    <a:pt x="305801" y="3872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4359" y="1365503"/>
              <a:ext cx="509270" cy="381000"/>
            </a:xfrm>
            <a:custGeom>
              <a:avLst/>
              <a:gdLst/>
              <a:ahLst/>
              <a:cxnLst/>
              <a:rect l="l" t="t" r="r" b="b"/>
              <a:pathLst>
                <a:path w="509269" h="381000">
                  <a:moveTo>
                    <a:pt x="0" y="190500"/>
                  </a:moveTo>
                  <a:lnTo>
                    <a:pt x="5170" y="152123"/>
                  </a:lnTo>
                  <a:lnTo>
                    <a:pt x="20000" y="116371"/>
                  </a:lnTo>
                  <a:lnTo>
                    <a:pt x="43465" y="84013"/>
                  </a:lnTo>
                  <a:lnTo>
                    <a:pt x="74542" y="55816"/>
                  </a:lnTo>
                  <a:lnTo>
                    <a:pt x="112208" y="32548"/>
                  </a:lnTo>
                  <a:lnTo>
                    <a:pt x="155440" y="14978"/>
                  </a:lnTo>
                  <a:lnTo>
                    <a:pt x="203214" y="3872"/>
                  </a:lnTo>
                  <a:lnTo>
                    <a:pt x="254508" y="0"/>
                  </a:lnTo>
                  <a:lnTo>
                    <a:pt x="305801" y="3872"/>
                  </a:lnTo>
                  <a:lnTo>
                    <a:pt x="353575" y="14978"/>
                  </a:lnTo>
                  <a:lnTo>
                    <a:pt x="396807" y="32548"/>
                  </a:lnTo>
                  <a:lnTo>
                    <a:pt x="434473" y="55816"/>
                  </a:lnTo>
                  <a:lnTo>
                    <a:pt x="465550" y="84013"/>
                  </a:lnTo>
                  <a:lnTo>
                    <a:pt x="489015" y="116371"/>
                  </a:lnTo>
                  <a:lnTo>
                    <a:pt x="503845" y="152123"/>
                  </a:lnTo>
                  <a:lnTo>
                    <a:pt x="509016" y="190500"/>
                  </a:lnTo>
                  <a:lnTo>
                    <a:pt x="503845" y="228876"/>
                  </a:lnTo>
                  <a:lnTo>
                    <a:pt x="489015" y="264628"/>
                  </a:lnTo>
                  <a:lnTo>
                    <a:pt x="465550" y="296986"/>
                  </a:lnTo>
                  <a:lnTo>
                    <a:pt x="434473" y="325183"/>
                  </a:lnTo>
                  <a:lnTo>
                    <a:pt x="396807" y="348451"/>
                  </a:lnTo>
                  <a:lnTo>
                    <a:pt x="353575" y="366021"/>
                  </a:lnTo>
                  <a:lnTo>
                    <a:pt x="305801" y="377127"/>
                  </a:lnTo>
                  <a:lnTo>
                    <a:pt x="254508" y="381000"/>
                  </a:lnTo>
                  <a:lnTo>
                    <a:pt x="203214" y="377127"/>
                  </a:lnTo>
                  <a:lnTo>
                    <a:pt x="155440" y="366021"/>
                  </a:lnTo>
                  <a:lnTo>
                    <a:pt x="112208" y="348451"/>
                  </a:lnTo>
                  <a:lnTo>
                    <a:pt x="74542" y="325183"/>
                  </a:lnTo>
                  <a:lnTo>
                    <a:pt x="43465" y="296986"/>
                  </a:lnTo>
                  <a:lnTo>
                    <a:pt x="20000" y="264628"/>
                  </a:lnTo>
                  <a:lnTo>
                    <a:pt x="5170" y="228876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227" y="1958365"/>
              <a:ext cx="3012948" cy="5196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687" y="1994928"/>
              <a:ext cx="2264664" cy="509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851" y="1972055"/>
              <a:ext cx="2938272" cy="4450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64310" y="2048713"/>
            <a:ext cx="19678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Annotating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new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images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83666" y="1939798"/>
            <a:ext cx="3179445" cy="1929764"/>
            <a:chOff x="883666" y="1939798"/>
            <a:chExt cx="3179445" cy="1929764"/>
          </a:xfrm>
        </p:grpSpPr>
        <p:sp>
          <p:nvSpPr>
            <p:cNvPr id="25" name="object 25"/>
            <p:cNvSpPr/>
            <p:nvPr/>
          </p:nvSpPr>
          <p:spPr>
            <a:xfrm>
              <a:off x="890016" y="1946148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278130" y="0"/>
                  </a:moveTo>
                  <a:lnTo>
                    <a:pt x="233015" y="3638"/>
                  </a:lnTo>
                  <a:lnTo>
                    <a:pt x="190219" y="14173"/>
                  </a:lnTo>
                  <a:lnTo>
                    <a:pt x="150313" y="31032"/>
                  </a:lnTo>
                  <a:lnTo>
                    <a:pt x="113870" y="53644"/>
                  </a:lnTo>
                  <a:lnTo>
                    <a:pt x="81462" y="81438"/>
                  </a:lnTo>
                  <a:lnTo>
                    <a:pt x="53663" y="113842"/>
                  </a:lnTo>
                  <a:lnTo>
                    <a:pt x="31044" y="150285"/>
                  </a:lnTo>
                  <a:lnTo>
                    <a:pt x="14179" y="190195"/>
                  </a:lnTo>
                  <a:lnTo>
                    <a:pt x="3640" y="233000"/>
                  </a:lnTo>
                  <a:lnTo>
                    <a:pt x="0" y="278129"/>
                  </a:lnTo>
                  <a:lnTo>
                    <a:pt x="3640" y="323259"/>
                  </a:lnTo>
                  <a:lnTo>
                    <a:pt x="14179" y="366064"/>
                  </a:lnTo>
                  <a:lnTo>
                    <a:pt x="31044" y="405974"/>
                  </a:lnTo>
                  <a:lnTo>
                    <a:pt x="53663" y="442417"/>
                  </a:lnTo>
                  <a:lnTo>
                    <a:pt x="81462" y="474821"/>
                  </a:lnTo>
                  <a:lnTo>
                    <a:pt x="113870" y="502615"/>
                  </a:lnTo>
                  <a:lnTo>
                    <a:pt x="150313" y="525227"/>
                  </a:lnTo>
                  <a:lnTo>
                    <a:pt x="190219" y="542086"/>
                  </a:lnTo>
                  <a:lnTo>
                    <a:pt x="233015" y="552621"/>
                  </a:lnTo>
                  <a:lnTo>
                    <a:pt x="278130" y="556260"/>
                  </a:lnTo>
                  <a:lnTo>
                    <a:pt x="323259" y="552621"/>
                  </a:lnTo>
                  <a:lnTo>
                    <a:pt x="366064" y="542086"/>
                  </a:lnTo>
                  <a:lnTo>
                    <a:pt x="405974" y="525227"/>
                  </a:lnTo>
                  <a:lnTo>
                    <a:pt x="442417" y="502615"/>
                  </a:lnTo>
                  <a:lnTo>
                    <a:pt x="474821" y="474821"/>
                  </a:lnTo>
                  <a:lnTo>
                    <a:pt x="502615" y="442417"/>
                  </a:lnTo>
                  <a:lnTo>
                    <a:pt x="525227" y="405974"/>
                  </a:lnTo>
                  <a:lnTo>
                    <a:pt x="542086" y="366064"/>
                  </a:lnTo>
                  <a:lnTo>
                    <a:pt x="552621" y="323259"/>
                  </a:lnTo>
                  <a:lnTo>
                    <a:pt x="556260" y="278129"/>
                  </a:lnTo>
                  <a:lnTo>
                    <a:pt x="552621" y="233000"/>
                  </a:lnTo>
                  <a:lnTo>
                    <a:pt x="542086" y="190195"/>
                  </a:lnTo>
                  <a:lnTo>
                    <a:pt x="525227" y="150285"/>
                  </a:lnTo>
                  <a:lnTo>
                    <a:pt x="502615" y="113842"/>
                  </a:lnTo>
                  <a:lnTo>
                    <a:pt x="474821" y="81438"/>
                  </a:lnTo>
                  <a:lnTo>
                    <a:pt x="442417" y="53644"/>
                  </a:lnTo>
                  <a:lnTo>
                    <a:pt x="405974" y="31032"/>
                  </a:lnTo>
                  <a:lnTo>
                    <a:pt x="366064" y="14173"/>
                  </a:lnTo>
                  <a:lnTo>
                    <a:pt x="323259" y="3638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0016" y="1946148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0" y="278129"/>
                  </a:moveTo>
                  <a:lnTo>
                    <a:pt x="3640" y="233000"/>
                  </a:lnTo>
                  <a:lnTo>
                    <a:pt x="14179" y="190195"/>
                  </a:lnTo>
                  <a:lnTo>
                    <a:pt x="31044" y="150285"/>
                  </a:lnTo>
                  <a:lnTo>
                    <a:pt x="53663" y="113842"/>
                  </a:lnTo>
                  <a:lnTo>
                    <a:pt x="81462" y="81438"/>
                  </a:lnTo>
                  <a:lnTo>
                    <a:pt x="113870" y="53644"/>
                  </a:lnTo>
                  <a:lnTo>
                    <a:pt x="150313" y="31032"/>
                  </a:lnTo>
                  <a:lnTo>
                    <a:pt x="190219" y="14173"/>
                  </a:lnTo>
                  <a:lnTo>
                    <a:pt x="233015" y="3638"/>
                  </a:lnTo>
                  <a:lnTo>
                    <a:pt x="278130" y="0"/>
                  </a:lnTo>
                  <a:lnTo>
                    <a:pt x="323259" y="3638"/>
                  </a:lnTo>
                  <a:lnTo>
                    <a:pt x="366064" y="14173"/>
                  </a:lnTo>
                  <a:lnTo>
                    <a:pt x="405974" y="31032"/>
                  </a:lnTo>
                  <a:lnTo>
                    <a:pt x="442417" y="53644"/>
                  </a:lnTo>
                  <a:lnTo>
                    <a:pt x="474821" y="81438"/>
                  </a:lnTo>
                  <a:lnTo>
                    <a:pt x="502615" y="113842"/>
                  </a:lnTo>
                  <a:lnTo>
                    <a:pt x="525227" y="150285"/>
                  </a:lnTo>
                  <a:lnTo>
                    <a:pt x="542086" y="190195"/>
                  </a:lnTo>
                  <a:lnTo>
                    <a:pt x="552621" y="233000"/>
                  </a:lnTo>
                  <a:lnTo>
                    <a:pt x="556260" y="278129"/>
                  </a:lnTo>
                  <a:lnTo>
                    <a:pt x="552621" y="323259"/>
                  </a:lnTo>
                  <a:lnTo>
                    <a:pt x="542086" y="366064"/>
                  </a:lnTo>
                  <a:lnTo>
                    <a:pt x="525227" y="405974"/>
                  </a:lnTo>
                  <a:lnTo>
                    <a:pt x="502615" y="442417"/>
                  </a:lnTo>
                  <a:lnTo>
                    <a:pt x="474821" y="474821"/>
                  </a:lnTo>
                  <a:lnTo>
                    <a:pt x="442417" y="502615"/>
                  </a:lnTo>
                  <a:lnTo>
                    <a:pt x="405974" y="525227"/>
                  </a:lnTo>
                  <a:lnTo>
                    <a:pt x="366064" y="542086"/>
                  </a:lnTo>
                  <a:lnTo>
                    <a:pt x="323259" y="552621"/>
                  </a:lnTo>
                  <a:lnTo>
                    <a:pt x="278130" y="556260"/>
                  </a:lnTo>
                  <a:lnTo>
                    <a:pt x="233015" y="552621"/>
                  </a:lnTo>
                  <a:lnTo>
                    <a:pt x="190219" y="542086"/>
                  </a:lnTo>
                  <a:lnTo>
                    <a:pt x="150313" y="525227"/>
                  </a:lnTo>
                  <a:lnTo>
                    <a:pt x="113870" y="502615"/>
                  </a:lnTo>
                  <a:lnTo>
                    <a:pt x="81462" y="474821"/>
                  </a:lnTo>
                  <a:lnTo>
                    <a:pt x="53663" y="442417"/>
                  </a:lnTo>
                  <a:lnTo>
                    <a:pt x="31044" y="405974"/>
                  </a:lnTo>
                  <a:lnTo>
                    <a:pt x="14179" y="366064"/>
                  </a:lnTo>
                  <a:lnTo>
                    <a:pt x="3640" y="323259"/>
                  </a:lnTo>
                  <a:lnTo>
                    <a:pt x="0" y="278129"/>
                  </a:lnTo>
                  <a:close/>
                </a:path>
              </a:pathLst>
            </a:custGeom>
            <a:ln w="1270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6820" y="2656357"/>
              <a:ext cx="2836163" cy="5196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756" y="2691409"/>
              <a:ext cx="2377440" cy="5105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444" y="2670048"/>
              <a:ext cx="2761488" cy="44500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87552" y="2613660"/>
              <a:ext cx="556260" cy="558165"/>
            </a:xfrm>
            <a:custGeom>
              <a:avLst/>
              <a:gdLst/>
              <a:ahLst/>
              <a:cxnLst/>
              <a:rect l="l" t="t" r="r" b="b"/>
              <a:pathLst>
                <a:path w="556260" h="558164">
                  <a:moveTo>
                    <a:pt x="278129" y="0"/>
                  </a:moveTo>
                  <a:lnTo>
                    <a:pt x="233015" y="3649"/>
                  </a:lnTo>
                  <a:lnTo>
                    <a:pt x="190219" y="14215"/>
                  </a:lnTo>
                  <a:lnTo>
                    <a:pt x="150313" y="31125"/>
                  </a:lnTo>
                  <a:lnTo>
                    <a:pt x="113870" y="53803"/>
                  </a:lnTo>
                  <a:lnTo>
                    <a:pt x="81462" y="81676"/>
                  </a:lnTo>
                  <a:lnTo>
                    <a:pt x="53663" y="114171"/>
                  </a:lnTo>
                  <a:lnTo>
                    <a:pt x="31044" y="150714"/>
                  </a:lnTo>
                  <a:lnTo>
                    <a:pt x="14179" y="190731"/>
                  </a:lnTo>
                  <a:lnTo>
                    <a:pt x="3640" y="233648"/>
                  </a:lnTo>
                  <a:lnTo>
                    <a:pt x="0" y="278891"/>
                  </a:lnTo>
                  <a:lnTo>
                    <a:pt x="3640" y="324135"/>
                  </a:lnTo>
                  <a:lnTo>
                    <a:pt x="14179" y="367052"/>
                  </a:lnTo>
                  <a:lnTo>
                    <a:pt x="31044" y="407069"/>
                  </a:lnTo>
                  <a:lnTo>
                    <a:pt x="53663" y="443612"/>
                  </a:lnTo>
                  <a:lnTo>
                    <a:pt x="81462" y="476107"/>
                  </a:lnTo>
                  <a:lnTo>
                    <a:pt x="113870" y="503980"/>
                  </a:lnTo>
                  <a:lnTo>
                    <a:pt x="150313" y="526658"/>
                  </a:lnTo>
                  <a:lnTo>
                    <a:pt x="190219" y="543568"/>
                  </a:lnTo>
                  <a:lnTo>
                    <a:pt x="233015" y="554134"/>
                  </a:lnTo>
                  <a:lnTo>
                    <a:pt x="278129" y="557784"/>
                  </a:lnTo>
                  <a:lnTo>
                    <a:pt x="323259" y="554134"/>
                  </a:lnTo>
                  <a:lnTo>
                    <a:pt x="366064" y="543568"/>
                  </a:lnTo>
                  <a:lnTo>
                    <a:pt x="405974" y="526658"/>
                  </a:lnTo>
                  <a:lnTo>
                    <a:pt x="442417" y="503980"/>
                  </a:lnTo>
                  <a:lnTo>
                    <a:pt x="474821" y="476107"/>
                  </a:lnTo>
                  <a:lnTo>
                    <a:pt x="502615" y="443612"/>
                  </a:lnTo>
                  <a:lnTo>
                    <a:pt x="525227" y="407069"/>
                  </a:lnTo>
                  <a:lnTo>
                    <a:pt x="542086" y="367052"/>
                  </a:lnTo>
                  <a:lnTo>
                    <a:pt x="552621" y="324135"/>
                  </a:lnTo>
                  <a:lnTo>
                    <a:pt x="556260" y="278891"/>
                  </a:lnTo>
                  <a:lnTo>
                    <a:pt x="552621" y="233648"/>
                  </a:lnTo>
                  <a:lnTo>
                    <a:pt x="542086" y="190731"/>
                  </a:lnTo>
                  <a:lnTo>
                    <a:pt x="525227" y="150714"/>
                  </a:lnTo>
                  <a:lnTo>
                    <a:pt x="502615" y="114171"/>
                  </a:lnTo>
                  <a:lnTo>
                    <a:pt x="474821" y="81676"/>
                  </a:lnTo>
                  <a:lnTo>
                    <a:pt x="442417" y="53803"/>
                  </a:lnTo>
                  <a:lnTo>
                    <a:pt x="405974" y="31125"/>
                  </a:lnTo>
                  <a:lnTo>
                    <a:pt x="366064" y="14215"/>
                  </a:lnTo>
                  <a:lnTo>
                    <a:pt x="323259" y="3649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552" y="2613660"/>
              <a:ext cx="556260" cy="558165"/>
            </a:xfrm>
            <a:custGeom>
              <a:avLst/>
              <a:gdLst/>
              <a:ahLst/>
              <a:cxnLst/>
              <a:rect l="l" t="t" r="r" b="b"/>
              <a:pathLst>
                <a:path w="556260" h="558164">
                  <a:moveTo>
                    <a:pt x="0" y="278891"/>
                  </a:moveTo>
                  <a:lnTo>
                    <a:pt x="3640" y="233648"/>
                  </a:lnTo>
                  <a:lnTo>
                    <a:pt x="14179" y="190731"/>
                  </a:lnTo>
                  <a:lnTo>
                    <a:pt x="31044" y="150714"/>
                  </a:lnTo>
                  <a:lnTo>
                    <a:pt x="53663" y="114171"/>
                  </a:lnTo>
                  <a:lnTo>
                    <a:pt x="81462" y="81676"/>
                  </a:lnTo>
                  <a:lnTo>
                    <a:pt x="113870" y="53803"/>
                  </a:lnTo>
                  <a:lnTo>
                    <a:pt x="150313" y="31125"/>
                  </a:lnTo>
                  <a:lnTo>
                    <a:pt x="190219" y="14215"/>
                  </a:lnTo>
                  <a:lnTo>
                    <a:pt x="233015" y="3649"/>
                  </a:lnTo>
                  <a:lnTo>
                    <a:pt x="278129" y="0"/>
                  </a:lnTo>
                  <a:lnTo>
                    <a:pt x="323259" y="3649"/>
                  </a:lnTo>
                  <a:lnTo>
                    <a:pt x="366064" y="14215"/>
                  </a:lnTo>
                  <a:lnTo>
                    <a:pt x="405974" y="31125"/>
                  </a:lnTo>
                  <a:lnTo>
                    <a:pt x="442417" y="53803"/>
                  </a:lnTo>
                  <a:lnTo>
                    <a:pt x="474821" y="81676"/>
                  </a:lnTo>
                  <a:lnTo>
                    <a:pt x="502615" y="114171"/>
                  </a:lnTo>
                  <a:lnTo>
                    <a:pt x="525227" y="150714"/>
                  </a:lnTo>
                  <a:lnTo>
                    <a:pt x="542086" y="190731"/>
                  </a:lnTo>
                  <a:lnTo>
                    <a:pt x="552621" y="233648"/>
                  </a:lnTo>
                  <a:lnTo>
                    <a:pt x="556260" y="278891"/>
                  </a:lnTo>
                  <a:lnTo>
                    <a:pt x="552621" y="324135"/>
                  </a:lnTo>
                  <a:lnTo>
                    <a:pt x="542086" y="367052"/>
                  </a:lnTo>
                  <a:lnTo>
                    <a:pt x="525227" y="407069"/>
                  </a:lnTo>
                  <a:lnTo>
                    <a:pt x="502615" y="443612"/>
                  </a:lnTo>
                  <a:lnTo>
                    <a:pt x="474821" y="476107"/>
                  </a:lnTo>
                  <a:lnTo>
                    <a:pt x="442417" y="503980"/>
                  </a:lnTo>
                  <a:lnTo>
                    <a:pt x="405974" y="526658"/>
                  </a:lnTo>
                  <a:lnTo>
                    <a:pt x="366064" y="543568"/>
                  </a:lnTo>
                  <a:lnTo>
                    <a:pt x="323259" y="554134"/>
                  </a:lnTo>
                  <a:lnTo>
                    <a:pt x="278129" y="557784"/>
                  </a:lnTo>
                  <a:lnTo>
                    <a:pt x="233015" y="554134"/>
                  </a:lnTo>
                  <a:lnTo>
                    <a:pt x="190219" y="543568"/>
                  </a:lnTo>
                  <a:lnTo>
                    <a:pt x="150313" y="526658"/>
                  </a:lnTo>
                  <a:lnTo>
                    <a:pt x="113870" y="503980"/>
                  </a:lnTo>
                  <a:lnTo>
                    <a:pt x="81462" y="476107"/>
                  </a:lnTo>
                  <a:lnTo>
                    <a:pt x="53663" y="443612"/>
                  </a:lnTo>
                  <a:lnTo>
                    <a:pt x="31044" y="407069"/>
                  </a:lnTo>
                  <a:lnTo>
                    <a:pt x="14179" y="367052"/>
                  </a:lnTo>
                  <a:lnTo>
                    <a:pt x="3640" y="324135"/>
                  </a:lnTo>
                  <a:lnTo>
                    <a:pt x="0" y="278891"/>
                  </a:lnTo>
                  <a:close/>
                </a:path>
              </a:pathLst>
            </a:custGeom>
            <a:ln w="1270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7760" y="3323805"/>
              <a:ext cx="2935224" cy="52124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9220" y="3360432"/>
              <a:ext cx="2566416" cy="5090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7384" y="3337560"/>
              <a:ext cx="2860548" cy="44653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530858" y="3415410"/>
            <a:ext cx="2268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Experimenting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new </a:t>
            </a:r>
            <a:r>
              <a:rPr sz="1600" spc="-10" dirty="0">
                <a:latin typeface="Carlito"/>
                <a:cs typeface="Carlito"/>
              </a:rPr>
              <a:t>models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09244" y="3276346"/>
            <a:ext cx="3253740" cy="1262380"/>
            <a:chOff x="809244" y="3276346"/>
            <a:chExt cx="3253740" cy="1262380"/>
          </a:xfrm>
        </p:grpSpPr>
        <p:sp>
          <p:nvSpPr>
            <p:cNvPr id="37" name="object 37"/>
            <p:cNvSpPr/>
            <p:nvPr/>
          </p:nvSpPr>
          <p:spPr>
            <a:xfrm>
              <a:off x="890016" y="3282696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278130" y="0"/>
                  </a:moveTo>
                  <a:lnTo>
                    <a:pt x="233015" y="3638"/>
                  </a:lnTo>
                  <a:lnTo>
                    <a:pt x="190219" y="14173"/>
                  </a:lnTo>
                  <a:lnTo>
                    <a:pt x="150313" y="31032"/>
                  </a:lnTo>
                  <a:lnTo>
                    <a:pt x="113870" y="53644"/>
                  </a:lnTo>
                  <a:lnTo>
                    <a:pt x="81462" y="81438"/>
                  </a:lnTo>
                  <a:lnTo>
                    <a:pt x="53663" y="113842"/>
                  </a:lnTo>
                  <a:lnTo>
                    <a:pt x="31044" y="150285"/>
                  </a:lnTo>
                  <a:lnTo>
                    <a:pt x="14179" y="190195"/>
                  </a:lnTo>
                  <a:lnTo>
                    <a:pt x="3640" y="233000"/>
                  </a:lnTo>
                  <a:lnTo>
                    <a:pt x="0" y="278129"/>
                  </a:lnTo>
                  <a:lnTo>
                    <a:pt x="3640" y="323259"/>
                  </a:lnTo>
                  <a:lnTo>
                    <a:pt x="14179" y="366064"/>
                  </a:lnTo>
                  <a:lnTo>
                    <a:pt x="31044" y="405974"/>
                  </a:lnTo>
                  <a:lnTo>
                    <a:pt x="53663" y="442417"/>
                  </a:lnTo>
                  <a:lnTo>
                    <a:pt x="81462" y="474821"/>
                  </a:lnTo>
                  <a:lnTo>
                    <a:pt x="113870" y="502615"/>
                  </a:lnTo>
                  <a:lnTo>
                    <a:pt x="150313" y="525227"/>
                  </a:lnTo>
                  <a:lnTo>
                    <a:pt x="190219" y="542086"/>
                  </a:lnTo>
                  <a:lnTo>
                    <a:pt x="233015" y="552621"/>
                  </a:lnTo>
                  <a:lnTo>
                    <a:pt x="278130" y="556259"/>
                  </a:lnTo>
                  <a:lnTo>
                    <a:pt x="323259" y="552621"/>
                  </a:lnTo>
                  <a:lnTo>
                    <a:pt x="366064" y="542086"/>
                  </a:lnTo>
                  <a:lnTo>
                    <a:pt x="405974" y="525227"/>
                  </a:lnTo>
                  <a:lnTo>
                    <a:pt x="442417" y="502615"/>
                  </a:lnTo>
                  <a:lnTo>
                    <a:pt x="474821" y="474821"/>
                  </a:lnTo>
                  <a:lnTo>
                    <a:pt x="502615" y="442417"/>
                  </a:lnTo>
                  <a:lnTo>
                    <a:pt x="525227" y="405974"/>
                  </a:lnTo>
                  <a:lnTo>
                    <a:pt x="542086" y="366064"/>
                  </a:lnTo>
                  <a:lnTo>
                    <a:pt x="552621" y="323259"/>
                  </a:lnTo>
                  <a:lnTo>
                    <a:pt x="556260" y="278129"/>
                  </a:lnTo>
                  <a:lnTo>
                    <a:pt x="552621" y="233000"/>
                  </a:lnTo>
                  <a:lnTo>
                    <a:pt x="542086" y="190195"/>
                  </a:lnTo>
                  <a:lnTo>
                    <a:pt x="525227" y="150285"/>
                  </a:lnTo>
                  <a:lnTo>
                    <a:pt x="502615" y="113842"/>
                  </a:lnTo>
                  <a:lnTo>
                    <a:pt x="474821" y="81438"/>
                  </a:lnTo>
                  <a:lnTo>
                    <a:pt x="442417" y="53644"/>
                  </a:lnTo>
                  <a:lnTo>
                    <a:pt x="405974" y="31032"/>
                  </a:lnTo>
                  <a:lnTo>
                    <a:pt x="366064" y="14173"/>
                  </a:lnTo>
                  <a:lnTo>
                    <a:pt x="323259" y="3638"/>
                  </a:lnTo>
                  <a:lnTo>
                    <a:pt x="278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0016" y="3282696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0" y="278129"/>
                  </a:moveTo>
                  <a:lnTo>
                    <a:pt x="3640" y="233000"/>
                  </a:lnTo>
                  <a:lnTo>
                    <a:pt x="14179" y="190195"/>
                  </a:lnTo>
                  <a:lnTo>
                    <a:pt x="31044" y="150285"/>
                  </a:lnTo>
                  <a:lnTo>
                    <a:pt x="53663" y="113842"/>
                  </a:lnTo>
                  <a:lnTo>
                    <a:pt x="81462" y="81438"/>
                  </a:lnTo>
                  <a:lnTo>
                    <a:pt x="113870" y="53644"/>
                  </a:lnTo>
                  <a:lnTo>
                    <a:pt x="150313" y="31032"/>
                  </a:lnTo>
                  <a:lnTo>
                    <a:pt x="190219" y="14173"/>
                  </a:lnTo>
                  <a:lnTo>
                    <a:pt x="233015" y="3638"/>
                  </a:lnTo>
                  <a:lnTo>
                    <a:pt x="278130" y="0"/>
                  </a:lnTo>
                  <a:lnTo>
                    <a:pt x="323259" y="3638"/>
                  </a:lnTo>
                  <a:lnTo>
                    <a:pt x="366064" y="14173"/>
                  </a:lnTo>
                  <a:lnTo>
                    <a:pt x="405974" y="31032"/>
                  </a:lnTo>
                  <a:lnTo>
                    <a:pt x="442417" y="53644"/>
                  </a:lnTo>
                  <a:lnTo>
                    <a:pt x="474821" y="81438"/>
                  </a:lnTo>
                  <a:lnTo>
                    <a:pt x="502615" y="113842"/>
                  </a:lnTo>
                  <a:lnTo>
                    <a:pt x="525227" y="150285"/>
                  </a:lnTo>
                  <a:lnTo>
                    <a:pt x="542086" y="190195"/>
                  </a:lnTo>
                  <a:lnTo>
                    <a:pt x="552621" y="233000"/>
                  </a:lnTo>
                  <a:lnTo>
                    <a:pt x="556260" y="278129"/>
                  </a:lnTo>
                  <a:lnTo>
                    <a:pt x="552621" y="323259"/>
                  </a:lnTo>
                  <a:lnTo>
                    <a:pt x="542086" y="366064"/>
                  </a:lnTo>
                  <a:lnTo>
                    <a:pt x="525227" y="405974"/>
                  </a:lnTo>
                  <a:lnTo>
                    <a:pt x="502615" y="442417"/>
                  </a:lnTo>
                  <a:lnTo>
                    <a:pt x="474821" y="474821"/>
                  </a:lnTo>
                  <a:lnTo>
                    <a:pt x="442417" y="502615"/>
                  </a:lnTo>
                  <a:lnTo>
                    <a:pt x="405974" y="525227"/>
                  </a:lnTo>
                  <a:lnTo>
                    <a:pt x="366064" y="542086"/>
                  </a:lnTo>
                  <a:lnTo>
                    <a:pt x="323259" y="552621"/>
                  </a:lnTo>
                  <a:lnTo>
                    <a:pt x="278130" y="556259"/>
                  </a:lnTo>
                  <a:lnTo>
                    <a:pt x="233015" y="552621"/>
                  </a:lnTo>
                  <a:lnTo>
                    <a:pt x="190219" y="542086"/>
                  </a:lnTo>
                  <a:lnTo>
                    <a:pt x="150313" y="525227"/>
                  </a:lnTo>
                  <a:lnTo>
                    <a:pt x="113870" y="502615"/>
                  </a:lnTo>
                  <a:lnTo>
                    <a:pt x="81462" y="474821"/>
                  </a:lnTo>
                  <a:lnTo>
                    <a:pt x="53663" y="442417"/>
                  </a:lnTo>
                  <a:lnTo>
                    <a:pt x="31044" y="405974"/>
                  </a:lnTo>
                  <a:lnTo>
                    <a:pt x="14179" y="366064"/>
                  </a:lnTo>
                  <a:lnTo>
                    <a:pt x="3640" y="323259"/>
                  </a:lnTo>
                  <a:lnTo>
                    <a:pt x="0" y="278129"/>
                  </a:lnTo>
                  <a:close/>
                </a:path>
              </a:pathLst>
            </a:custGeom>
            <a:ln w="1270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44" y="3992905"/>
              <a:ext cx="3253739" cy="51965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0704" y="4027957"/>
              <a:ext cx="2558796" cy="5105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868" y="4006596"/>
              <a:ext cx="3179064" cy="44500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211376" y="4083811"/>
            <a:ext cx="226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Connecting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model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with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API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2925" y="1286636"/>
            <a:ext cx="591185" cy="3227705"/>
            <a:chOff x="542925" y="1286636"/>
            <a:chExt cx="591185" cy="3227705"/>
          </a:xfrm>
        </p:grpSpPr>
        <p:sp>
          <p:nvSpPr>
            <p:cNvPr id="44" name="object 44"/>
            <p:cNvSpPr/>
            <p:nvPr/>
          </p:nvSpPr>
          <p:spPr>
            <a:xfrm>
              <a:off x="569976" y="3950207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5" h="558164">
                  <a:moveTo>
                    <a:pt x="278892" y="0"/>
                  </a:moveTo>
                  <a:lnTo>
                    <a:pt x="233654" y="3649"/>
                  </a:lnTo>
                  <a:lnTo>
                    <a:pt x="190741" y="14215"/>
                  </a:lnTo>
                  <a:lnTo>
                    <a:pt x="150726" y="31125"/>
                  </a:lnTo>
                  <a:lnTo>
                    <a:pt x="114182" y="53803"/>
                  </a:lnTo>
                  <a:lnTo>
                    <a:pt x="81686" y="81676"/>
                  </a:lnTo>
                  <a:lnTo>
                    <a:pt x="53810" y="114171"/>
                  </a:lnTo>
                  <a:lnTo>
                    <a:pt x="31129" y="150714"/>
                  </a:lnTo>
                  <a:lnTo>
                    <a:pt x="14218" y="190731"/>
                  </a:lnTo>
                  <a:lnTo>
                    <a:pt x="3650" y="233648"/>
                  </a:lnTo>
                  <a:lnTo>
                    <a:pt x="0" y="278892"/>
                  </a:lnTo>
                  <a:lnTo>
                    <a:pt x="3650" y="324135"/>
                  </a:lnTo>
                  <a:lnTo>
                    <a:pt x="14218" y="367052"/>
                  </a:lnTo>
                  <a:lnTo>
                    <a:pt x="31129" y="407069"/>
                  </a:lnTo>
                  <a:lnTo>
                    <a:pt x="53810" y="443612"/>
                  </a:lnTo>
                  <a:lnTo>
                    <a:pt x="81686" y="476107"/>
                  </a:lnTo>
                  <a:lnTo>
                    <a:pt x="114182" y="503980"/>
                  </a:lnTo>
                  <a:lnTo>
                    <a:pt x="150726" y="526658"/>
                  </a:lnTo>
                  <a:lnTo>
                    <a:pt x="190741" y="543568"/>
                  </a:lnTo>
                  <a:lnTo>
                    <a:pt x="233654" y="554134"/>
                  </a:lnTo>
                  <a:lnTo>
                    <a:pt x="278892" y="557784"/>
                  </a:lnTo>
                  <a:lnTo>
                    <a:pt x="324129" y="554134"/>
                  </a:lnTo>
                  <a:lnTo>
                    <a:pt x="367042" y="543568"/>
                  </a:lnTo>
                  <a:lnTo>
                    <a:pt x="407057" y="526658"/>
                  </a:lnTo>
                  <a:lnTo>
                    <a:pt x="443601" y="503980"/>
                  </a:lnTo>
                  <a:lnTo>
                    <a:pt x="476097" y="476107"/>
                  </a:lnTo>
                  <a:lnTo>
                    <a:pt x="503973" y="443612"/>
                  </a:lnTo>
                  <a:lnTo>
                    <a:pt x="526654" y="407069"/>
                  </a:lnTo>
                  <a:lnTo>
                    <a:pt x="543565" y="367052"/>
                  </a:lnTo>
                  <a:lnTo>
                    <a:pt x="554133" y="324135"/>
                  </a:lnTo>
                  <a:lnTo>
                    <a:pt x="557783" y="278892"/>
                  </a:lnTo>
                  <a:lnTo>
                    <a:pt x="554133" y="233648"/>
                  </a:lnTo>
                  <a:lnTo>
                    <a:pt x="543565" y="190731"/>
                  </a:lnTo>
                  <a:lnTo>
                    <a:pt x="526654" y="150714"/>
                  </a:lnTo>
                  <a:lnTo>
                    <a:pt x="503973" y="114171"/>
                  </a:lnTo>
                  <a:lnTo>
                    <a:pt x="476097" y="81676"/>
                  </a:lnTo>
                  <a:lnTo>
                    <a:pt x="443601" y="53803"/>
                  </a:lnTo>
                  <a:lnTo>
                    <a:pt x="407057" y="31125"/>
                  </a:lnTo>
                  <a:lnTo>
                    <a:pt x="367042" y="14215"/>
                  </a:lnTo>
                  <a:lnTo>
                    <a:pt x="324129" y="3649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9976" y="3950207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5" h="558164">
                  <a:moveTo>
                    <a:pt x="0" y="278892"/>
                  </a:moveTo>
                  <a:lnTo>
                    <a:pt x="3650" y="233648"/>
                  </a:lnTo>
                  <a:lnTo>
                    <a:pt x="14218" y="190731"/>
                  </a:lnTo>
                  <a:lnTo>
                    <a:pt x="31129" y="150714"/>
                  </a:lnTo>
                  <a:lnTo>
                    <a:pt x="53810" y="114171"/>
                  </a:lnTo>
                  <a:lnTo>
                    <a:pt x="81686" y="81676"/>
                  </a:lnTo>
                  <a:lnTo>
                    <a:pt x="114182" y="53803"/>
                  </a:lnTo>
                  <a:lnTo>
                    <a:pt x="150726" y="31125"/>
                  </a:lnTo>
                  <a:lnTo>
                    <a:pt x="190741" y="14215"/>
                  </a:lnTo>
                  <a:lnTo>
                    <a:pt x="233654" y="3649"/>
                  </a:lnTo>
                  <a:lnTo>
                    <a:pt x="278892" y="0"/>
                  </a:lnTo>
                  <a:lnTo>
                    <a:pt x="324129" y="3649"/>
                  </a:lnTo>
                  <a:lnTo>
                    <a:pt x="367042" y="14215"/>
                  </a:lnTo>
                  <a:lnTo>
                    <a:pt x="407057" y="31125"/>
                  </a:lnTo>
                  <a:lnTo>
                    <a:pt x="443601" y="53803"/>
                  </a:lnTo>
                  <a:lnTo>
                    <a:pt x="476097" y="81676"/>
                  </a:lnTo>
                  <a:lnTo>
                    <a:pt x="503973" y="114171"/>
                  </a:lnTo>
                  <a:lnTo>
                    <a:pt x="526654" y="150714"/>
                  </a:lnTo>
                  <a:lnTo>
                    <a:pt x="543565" y="190731"/>
                  </a:lnTo>
                  <a:lnTo>
                    <a:pt x="554133" y="233648"/>
                  </a:lnTo>
                  <a:lnTo>
                    <a:pt x="557783" y="278892"/>
                  </a:lnTo>
                  <a:lnTo>
                    <a:pt x="554133" y="324135"/>
                  </a:lnTo>
                  <a:lnTo>
                    <a:pt x="543565" y="367052"/>
                  </a:lnTo>
                  <a:lnTo>
                    <a:pt x="526654" y="407069"/>
                  </a:lnTo>
                  <a:lnTo>
                    <a:pt x="503973" y="443612"/>
                  </a:lnTo>
                  <a:lnTo>
                    <a:pt x="476097" y="476107"/>
                  </a:lnTo>
                  <a:lnTo>
                    <a:pt x="443601" y="503980"/>
                  </a:lnTo>
                  <a:lnTo>
                    <a:pt x="407057" y="526658"/>
                  </a:lnTo>
                  <a:lnTo>
                    <a:pt x="367042" y="543568"/>
                  </a:lnTo>
                  <a:lnTo>
                    <a:pt x="324129" y="554134"/>
                  </a:lnTo>
                  <a:lnTo>
                    <a:pt x="278892" y="557784"/>
                  </a:lnTo>
                  <a:lnTo>
                    <a:pt x="233654" y="554134"/>
                  </a:lnTo>
                  <a:lnTo>
                    <a:pt x="190741" y="543568"/>
                  </a:lnTo>
                  <a:lnTo>
                    <a:pt x="150726" y="526658"/>
                  </a:lnTo>
                  <a:lnTo>
                    <a:pt x="114182" y="503980"/>
                  </a:lnTo>
                  <a:lnTo>
                    <a:pt x="81686" y="476107"/>
                  </a:lnTo>
                  <a:lnTo>
                    <a:pt x="53810" y="443612"/>
                  </a:lnTo>
                  <a:lnTo>
                    <a:pt x="31129" y="407069"/>
                  </a:lnTo>
                  <a:lnTo>
                    <a:pt x="14218" y="367052"/>
                  </a:lnTo>
                  <a:lnTo>
                    <a:pt x="3650" y="324135"/>
                  </a:lnTo>
                  <a:lnTo>
                    <a:pt x="0" y="278892"/>
                  </a:lnTo>
                  <a:close/>
                </a:path>
              </a:pathLst>
            </a:custGeom>
            <a:ln w="1270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1500" y="1315211"/>
              <a:ext cx="527685" cy="516890"/>
            </a:xfrm>
            <a:custGeom>
              <a:avLst/>
              <a:gdLst/>
              <a:ahLst/>
              <a:cxnLst/>
              <a:rect l="l" t="t" r="r" b="b"/>
              <a:pathLst>
                <a:path w="527685" h="516889">
                  <a:moveTo>
                    <a:pt x="268986" y="0"/>
                  </a:moveTo>
                  <a:lnTo>
                    <a:pt x="258318" y="0"/>
                  </a:lnTo>
                  <a:lnTo>
                    <a:pt x="211886" y="4163"/>
                  </a:lnTo>
                  <a:lnTo>
                    <a:pt x="168184" y="16166"/>
                  </a:lnTo>
                  <a:lnTo>
                    <a:pt x="127942" y="35277"/>
                  </a:lnTo>
                  <a:lnTo>
                    <a:pt x="91889" y="60767"/>
                  </a:lnTo>
                  <a:lnTo>
                    <a:pt x="60755" y="91905"/>
                  </a:lnTo>
                  <a:lnTo>
                    <a:pt x="35269" y="127959"/>
                  </a:lnTo>
                  <a:lnTo>
                    <a:pt x="16161" y="168200"/>
                  </a:lnTo>
                  <a:lnTo>
                    <a:pt x="4162" y="211896"/>
                  </a:lnTo>
                  <a:lnTo>
                    <a:pt x="0" y="258317"/>
                  </a:lnTo>
                  <a:lnTo>
                    <a:pt x="4162" y="304739"/>
                  </a:lnTo>
                  <a:lnTo>
                    <a:pt x="16161" y="348435"/>
                  </a:lnTo>
                  <a:lnTo>
                    <a:pt x="35269" y="388676"/>
                  </a:lnTo>
                  <a:lnTo>
                    <a:pt x="60755" y="424730"/>
                  </a:lnTo>
                  <a:lnTo>
                    <a:pt x="91889" y="455868"/>
                  </a:lnTo>
                  <a:lnTo>
                    <a:pt x="127942" y="481358"/>
                  </a:lnTo>
                  <a:lnTo>
                    <a:pt x="168184" y="500469"/>
                  </a:lnTo>
                  <a:lnTo>
                    <a:pt x="211886" y="512472"/>
                  </a:lnTo>
                  <a:lnTo>
                    <a:pt x="258318" y="516636"/>
                  </a:lnTo>
                  <a:lnTo>
                    <a:pt x="268986" y="516636"/>
                  </a:lnTo>
                  <a:lnTo>
                    <a:pt x="315417" y="512472"/>
                  </a:lnTo>
                  <a:lnTo>
                    <a:pt x="359119" y="500469"/>
                  </a:lnTo>
                  <a:lnTo>
                    <a:pt x="399361" y="481358"/>
                  </a:lnTo>
                  <a:lnTo>
                    <a:pt x="435414" y="455868"/>
                  </a:lnTo>
                  <a:lnTo>
                    <a:pt x="466548" y="424730"/>
                  </a:lnTo>
                  <a:lnTo>
                    <a:pt x="492034" y="388676"/>
                  </a:lnTo>
                  <a:lnTo>
                    <a:pt x="511142" y="348435"/>
                  </a:lnTo>
                  <a:lnTo>
                    <a:pt x="523141" y="304739"/>
                  </a:lnTo>
                  <a:lnTo>
                    <a:pt x="527304" y="258317"/>
                  </a:lnTo>
                  <a:lnTo>
                    <a:pt x="523141" y="211896"/>
                  </a:lnTo>
                  <a:lnTo>
                    <a:pt x="511142" y="168200"/>
                  </a:lnTo>
                  <a:lnTo>
                    <a:pt x="492034" y="127959"/>
                  </a:lnTo>
                  <a:lnTo>
                    <a:pt x="466548" y="91905"/>
                  </a:lnTo>
                  <a:lnTo>
                    <a:pt x="435414" y="60767"/>
                  </a:lnTo>
                  <a:lnTo>
                    <a:pt x="399361" y="35277"/>
                  </a:lnTo>
                  <a:lnTo>
                    <a:pt x="359119" y="16166"/>
                  </a:lnTo>
                  <a:lnTo>
                    <a:pt x="315417" y="4163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500" y="1315211"/>
              <a:ext cx="527685" cy="516890"/>
            </a:xfrm>
            <a:custGeom>
              <a:avLst/>
              <a:gdLst/>
              <a:ahLst/>
              <a:cxnLst/>
              <a:rect l="l" t="t" r="r" b="b"/>
              <a:pathLst>
                <a:path w="527685" h="516889">
                  <a:moveTo>
                    <a:pt x="0" y="258317"/>
                  </a:moveTo>
                  <a:lnTo>
                    <a:pt x="4162" y="211896"/>
                  </a:lnTo>
                  <a:lnTo>
                    <a:pt x="16161" y="168200"/>
                  </a:lnTo>
                  <a:lnTo>
                    <a:pt x="35269" y="127959"/>
                  </a:lnTo>
                  <a:lnTo>
                    <a:pt x="60755" y="91905"/>
                  </a:lnTo>
                  <a:lnTo>
                    <a:pt x="91889" y="60767"/>
                  </a:lnTo>
                  <a:lnTo>
                    <a:pt x="127942" y="35277"/>
                  </a:lnTo>
                  <a:lnTo>
                    <a:pt x="168184" y="16166"/>
                  </a:lnTo>
                  <a:lnTo>
                    <a:pt x="211886" y="4163"/>
                  </a:lnTo>
                  <a:lnTo>
                    <a:pt x="258318" y="0"/>
                  </a:lnTo>
                  <a:lnTo>
                    <a:pt x="268986" y="0"/>
                  </a:lnTo>
                  <a:lnTo>
                    <a:pt x="315417" y="4163"/>
                  </a:lnTo>
                  <a:lnTo>
                    <a:pt x="359119" y="16166"/>
                  </a:lnTo>
                  <a:lnTo>
                    <a:pt x="399361" y="35277"/>
                  </a:lnTo>
                  <a:lnTo>
                    <a:pt x="435414" y="60767"/>
                  </a:lnTo>
                  <a:lnTo>
                    <a:pt x="466548" y="91905"/>
                  </a:lnTo>
                  <a:lnTo>
                    <a:pt x="492034" y="127959"/>
                  </a:lnTo>
                  <a:lnTo>
                    <a:pt x="511142" y="168200"/>
                  </a:lnTo>
                  <a:lnTo>
                    <a:pt x="523141" y="211896"/>
                  </a:lnTo>
                  <a:lnTo>
                    <a:pt x="527304" y="258317"/>
                  </a:lnTo>
                  <a:lnTo>
                    <a:pt x="523141" y="304739"/>
                  </a:lnTo>
                  <a:lnTo>
                    <a:pt x="511142" y="348435"/>
                  </a:lnTo>
                  <a:lnTo>
                    <a:pt x="492034" y="388676"/>
                  </a:lnTo>
                  <a:lnTo>
                    <a:pt x="466548" y="424730"/>
                  </a:lnTo>
                  <a:lnTo>
                    <a:pt x="435414" y="455868"/>
                  </a:lnTo>
                  <a:lnTo>
                    <a:pt x="399361" y="481358"/>
                  </a:lnTo>
                  <a:lnTo>
                    <a:pt x="359119" y="500469"/>
                  </a:lnTo>
                  <a:lnTo>
                    <a:pt x="315417" y="512472"/>
                  </a:lnTo>
                  <a:lnTo>
                    <a:pt x="268986" y="516636"/>
                  </a:lnTo>
                  <a:lnTo>
                    <a:pt x="258318" y="516636"/>
                  </a:lnTo>
                  <a:lnTo>
                    <a:pt x="211886" y="512472"/>
                  </a:lnTo>
                  <a:lnTo>
                    <a:pt x="168184" y="500469"/>
                  </a:lnTo>
                  <a:lnTo>
                    <a:pt x="127942" y="481358"/>
                  </a:lnTo>
                  <a:lnTo>
                    <a:pt x="91889" y="455868"/>
                  </a:lnTo>
                  <a:lnTo>
                    <a:pt x="60755" y="424730"/>
                  </a:lnTo>
                  <a:lnTo>
                    <a:pt x="35269" y="388676"/>
                  </a:lnTo>
                  <a:lnTo>
                    <a:pt x="16161" y="348435"/>
                  </a:lnTo>
                  <a:lnTo>
                    <a:pt x="4162" y="304739"/>
                  </a:lnTo>
                  <a:lnTo>
                    <a:pt x="0" y="258317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64235" y="140919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87349" y="1948052"/>
            <a:ext cx="582930" cy="572770"/>
            <a:chOff x="887349" y="1948052"/>
            <a:chExt cx="582930" cy="572770"/>
          </a:xfrm>
        </p:grpSpPr>
        <p:sp>
          <p:nvSpPr>
            <p:cNvPr id="50" name="object 50"/>
            <p:cNvSpPr/>
            <p:nvPr/>
          </p:nvSpPr>
          <p:spPr>
            <a:xfrm>
              <a:off x="915924" y="1976627"/>
              <a:ext cx="525780" cy="515620"/>
            </a:xfrm>
            <a:custGeom>
              <a:avLst/>
              <a:gdLst/>
              <a:ahLst/>
              <a:cxnLst/>
              <a:rect l="l" t="t" r="r" b="b"/>
              <a:pathLst>
                <a:path w="525780" h="515619">
                  <a:moveTo>
                    <a:pt x="268223" y="0"/>
                  </a:moveTo>
                  <a:lnTo>
                    <a:pt x="257556" y="0"/>
                  </a:ln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6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268223" y="515112"/>
                  </a:lnTo>
                  <a:lnTo>
                    <a:pt x="314518" y="510962"/>
                  </a:lnTo>
                  <a:lnTo>
                    <a:pt x="358091" y="498998"/>
                  </a:lnTo>
                  <a:lnTo>
                    <a:pt x="398215" y="479947"/>
                  </a:lnTo>
                  <a:lnTo>
                    <a:pt x="434162" y="454536"/>
                  </a:lnTo>
                  <a:lnTo>
                    <a:pt x="465204" y="423494"/>
                  </a:lnTo>
                  <a:lnTo>
                    <a:pt x="490615" y="387547"/>
                  </a:lnTo>
                  <a:lnTo>
                    <a:pt x="509666" y="347423"/>
                  </a:lnTo>
                  <a:lnTo>
                    <a:pt x="521630" y="303850"/>
                  </a:lnTo>
                  <a:lnTo>
                    <a:pt x="525779" y="257556"/>
                  </a:lnTo>
                  <a:lnTo>
                    <a:pt x="521630" y="211261"/>
                  </a:lnTo>
                  <a:lnTo>
                    <a:pt x="509666" y="167688"/>
                  </a:lnTo>
                  <a:lnTo>
                    <a:pt x="490615" y="127564"/>
                  </a:lnTo>
                  <a:lnTo>
                    <a:pt x="465204" y="91617"/>
                  </a:lnTo>
                  <a:lnTo>
                    <a:pt x="434162" y="60575"/>
                  </a:lnTo>
                  <a:lnTo>
                    <a:pt x="398215" y="35164"/>
                  </a:lnTo>
                  <a:lnTo>
                    <a:pt x="358091" y="16113"/>
                  </a:lnTo>
                  <a:lnTo>
                    <a:pt x="314518" y="4149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5924" y="1976627"/>
              <a:ext cx="525780" cy="515620"/>
            </a:xfrm>
            <a:custGeom>
              <a:avLst/>
              <a:gdLst/>
              <a:ahLst/>
              <a:cxnLst/>
              <a:rect l="l" t="t" r="r" b="b"/>
              <a:pathLst>
                <a:path w="525780" h="515619">
                  <a:moveTo>
                    <a:pt x="0" y="257556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268223" y="0"/>
                  </a:lnTo>
                  <a:lnTo>
                    <a:pt x="314518" y="4149"/>
                  </a:lnTo>
                  <a:lnTo>
                    <a:pt x="358091" y="16113"/>
                  </a:lnTo>
                  <a:lnTo>
                    <a:pt x="398215" y="35164"/>
                  </a:lnTo>
                  <a:lnTo>
                    <a:pt x="434162" y="60575"/>
                  </a:lnTo>
                  <a:lnTo>
                    <a:pt x="465204" y="91617"/>
                  </a:lnTo>
                  <a:lnTo>
                    <a:pt x="490615" y="127564"/>
                  </a:lnTo>
                  <a:lnTo>
                    <a:pt x="509666" y="167688"/>
                  </a:lnTo>
                  <a:lnTo>
                    <a:pt x="521630" y="211261"/>
                  </a:lnTo>
                  <a:lnTo>
                    <a:pt x="525779" y="257556"/>
                  </a:lnTo>
                  <a:lnTo>
                    <a:pt x="521630" y="303850"/>
                  </a:lnTo>
                  <a:lnTo>
                    <a:pt x="509666" y="347423"/>
                  </a:lnTo>
                  <a:lnTo>
                    <a:pt x="490615" y="387547"/>
                  </a:lnTo>
                  <a:lnTo>
                    <a:pt x="465204" y="423494"/>
                  </a:lnTo>
                  <a:lnTo>
                    <a:pt x="434162" y="454536"/>
                  </a:lnTo>
                  <a:lnTo>
                    <a:pt x="398215" y="479947"/>
                  </a:lnTo>
                  <a:lnTo>
                    <a:pt x="358091" y="498998"/>
                  </a:lnTo>
                  <a:lnTo>
                    <a:pt x="314518" y="510962"/>
                  </a:lnTo>
                  <a:lnTo>
                    <a:pt x="268223" y="51511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6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108049" y="206903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78788" y="2606420"/>
            <a:ext cx="584835" cy="572770"/>
            <a:chOff x="978788" y="2606420"/>
            <a:chExt cx="584835" cy="572770"/>
          </a:xfrm>
        </p:grpSpPr>
        <p:sp>
          <p:nvSpPr>
            <p:cNvPr id="54" name="object 54"/>
            <p:cNvSpPr/>
            <p:nvPr/>
          </p:nvSpPr>
          <p:spPr>
            <a:xfrm>
              <a:off x="1007363" y="2634995"/>
              <a:ext cx="527685" cy="515620"/>
            </a:xfrm>
            <a:custGeom>
              <a:avLst/>
              <a:gdLst/>
              <a:ahLst/>
              <a:cxnLst/>
              <a:rect l="l" t="t" r="r" b="b"/>
              <a:pathLst>
                <a:path w="527685" h="515619">
                  <a:moveTo>
                    <a:pt x="269748" y="0"/>
                  </a:moveTo>
                  <a:lnTo>
                    <a:pt x="257556" y="0"/>
                  </a:ln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5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269748" y="515112"/>
                  </a:lnTo>
                  <a:lnTo>
                    <a:pt x="316042" y="510962"/>
                  </a:lnTo>
                  <a:lnTo>
                    <a:pt x="359615" y="498998"/>
                  </a:lnTo>
                  <a:lnTo>
                    <a:pt x="399739" y="479947"/>
                  </a:lnTo>
                  <a:lnTo>
                    <a:pt x="435686" y="454536"/>
                  </a:lnTo>
                  <a:lnTo>
                    <a:pt x="466728" y="423494"/>
                  </a:lnTo>
                  <a:lnTo>
                    <a:pt x="492139" y="387547"/>
                  </a:lnTo>
                  <a:lnTo>
                    <a:pt x="511190" y="347423"/>
                  </a:lnTo>
                  <a:lnTo>
                    <a:pt x="523154" y="303850"/>
                  </a:lnTo>
                  <a:lnTo>
                    <a:pt x="527304" y="257555"/>
                  </a:lnTo>
                  <a:lnTo>
                    <a:pt x="523154" y="211261"/>
                  </a:lnTo>
                  <a:lnTo>
                    <a:pt x="511190" y="167688"/>
                  </a:lnTo>
                  <a:lnTo>
                    <a:pt x="492139" y="127564"/>
                  </a:lnTo>
                  <a:lnTo>
                    <a:pt x="466728" y="91617"/>
                  </a:lnTo>
                  <a:lnTo>
                    <a:pt x="435686" y="60575"/>
                  </a:lnTo>
                  <a:lnTo>
                    <a:pt x="399739" y="35164"/>
                  </a:lnTo>
                  <a:lnTo>
                    <a:pt x="359615" y="16113"/>
                  </a:lnTo>
                  <a:lnTo>
                    <a:pt x="316042" y="414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07363" y="2634995"/>
              <a:ext cx="527685" cy="515620"/>
            </a:xfrm>
            <a:custGeom>
              <a:avLst/>
              <a:gdLst/>
              <a:ahLst/>
              <a:cxnLst/>
              <a:rect l="l" t="t" r="r" b="b"/>
              <a:pathLst>
                <a:path w="527685" h="515619">
                  <a:moveTo>
                    <a:pt x="0" y="257555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269748" y="0"/>
                  </a:lnTo>
                  <a:lnTo>
                    <a:pt x="316042" y="4149"/>
                  </a:lnTo>
                  <a:lnTo>
                    <a:pt x="359615" y="16113"/>
                  </a:lnTo>
                  <a:lnTo>
                    <a:pt x="399739" y="35164"/>
                  </a:lnTo>
                  <a:lnTo>
                    <a:pt x="435686" y="60575"/>
                  </a:lnTo>
                  <a:lnTo>
                    <a:pt x="466728" y="91617"/>
                  </a:lnTo>
                  <a:lnTo>
                    <a:pt x="492139" y="127564"/>
                  </a:lnTo>
                  <a:lnTo>
                    <a:pt x="511190" y="167688"/>
                  </a:lnTo>
                  <a:lnTo>
                    <a:pt x="523154" y="211261"/>
                  </a:lnTo>
                  <a:lnTo>
                    <a:pt x="527304" y="257555"/>
                  </a:lnTo>
                  <a:lnTo>
                    <a:pt x="523154" y="303850"/>
                  </a:lnTo>
                  <a:lnTo>
                    <a:pt x="511190" y="347423"/>
                  </a:lnTo>
                  <a:lnTo>
                    <a:pt x="492139" y="387547"/>
                  </a:lnTo>
                  <a:lnTo>
                    <a:pt x="466728" y="423494"/>
                  </a:lnTo>
                  <a:lnTo>
                    <a:pt x="435686" y="454536"/>
                  </a:lnTo>
                  <a:lnTo>
                    <a:pt x="399739" y="479947"/>
                  </a:lnTo>
                  <a:lnTo>
                    <a:pt x="359615" y="498998"/>
                  </a:lnTo>
                  <a:lnTo>
                    <a:pt x="316042" y="510962"/>
                  </a:lnTo>
                  <a:lnTo>
                    <a:pt x="269748" y="51511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5"/>
                  </a:lnTo>
                  <a:close/>
                </a:path>
              </a:pathLst>
            </a:custGeom>
            <a:ln w="57149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200403" y="2753613"/>
            <a:ext cx="250698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5"/>
              </a:lnSpc>
              <a:tabLst>
                <a:tab pos="440690" algn="l"/>
              </a:tabLst>
            </a:pPr>
            <a:r>
              <a:rPr sz="1800" spc="-50" dirty="0">
                <a:latin typeface="Carlito"/>
                <a:cs typeface="Carlito"/>
              </a:rPr>
              <a:t>3</a:t>
            </a:r>
            <a:r>
              <a:rPr sz="1800" dirty="0">
                <a:latin typeface="Carlito"/>
                <a:cs typeface="Carlito"/>
              </a:rPr>
              <a:t>	</a:t>
            </a:r>
            <a:r>
              <a:rPr sz="2400" baseline="1736" dirty="0">
                <a:latin typeface="Carlito"/>
                <a:cs typeface="Carlito"/>
              </a:rPr>
              <a:t>Improving</a:t>
            </a:r>
            <a:r>
              <a:rPr sz="2400" spc="-89" baseline="1736" dirty="0">
                <a:latin typeface="Carlito"/>
                <a:cs typeface="Carlito"/>
              </a:rPr>
              <a:t> </a:t>
            </a:r>
            <a:r>
              <a:rPr sz="2400" spc="-15" baseline="1736" dirty="0">
                <a:latin typeface="Carlito"/>
                <a:cs typeface="Carlito"/>
              </a:rPr>
              <a:t>current</a:t>
            </a:r>
            <a:r>
              <a:rPr sz="2400" spc="-82" baseline="1736" dirty="0">
                <a:latin typeface="Carlito"/>
                <a:cs typeface="Carlito"/>
              </a:rPr>
              <a:t> </a:t>
            </a:r>
            <a:r>
              <a:rPr sz="2400" spc="-30" baseline="1736" dirty="0">
                <a:latin typeface="Carlito"/>
                <a:cs typeface="Carlito"/>
              </a:rPr>
              <a:t>model</a:t>
            </a:r>
            <a:endParaRPr sz="2400" baseline="1736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859916" y="3280028"/>
            <a:ext cx="584835" cy="574040"/>
            <a:chOff x="859916" y="3280028"/>
            <a:chExt cx="584835" cy="574040"/>
          </a:xfrm>
        </p:grpSpPr>
        <p:sp>
          <p:nvSpPr>
            <p:cNvPr id="58" name="object 58"/>
            <p:cNvSpPr/>
            <p:nvPr/>
          </p:nvSpPr>
          <p:spPr>
            <a:xfrm>
              <a:off x="888491" y="3308603"/>
              <a:ext cx="527685" cy="516890"/>
            </a:xfrm>
            <a:custGeom>
              <a:avLst/>
              <a:gdLst/>
              <a:ahLst/>
              <a:cxnLst/>
              <a:rect l="l" t="t" r="r" b="b"/>
              <a:pathLst>
                <a:path w="527685" h="516889">
                  <a:moveTo>
                    <a:pt x="268986" y="0"/>
                  </a:moveTo>
                  <a:lnTo>
                    <a:pt x="258318" y="0"/>
                  </a:lnTo>
                  <a:lnTo>
                    <a:pt x="211886" y="4163"/>
                  </a:lnTo>
                  <a:lnTo>
                    <a:pt x="168184" y="16166"/>
                  </a:lnTo>
                  <a:lnTo>
                    <a:pt x="127942" y="35277"/>
                  </a:lnTo>
                  <a:lnTo>
                    <a:pt x="91889" y="60767"/>
                  </a:lnTo>
                  <a:lnTo>
                    <a:pt x="60755" y="91905"/>
                  </a:lnTo>
                  <a:lnTo>
                    <a:pt x="35269" y="127959"/>
                  </a:lnTo>
                  <a:lnTo>
                    <a:pt x="16161" y="168200"/>
                  </a:lnTo>
                  <a:lnTo>
                    <a:pt x="4162" y="211896"/>
                  </a:lnTo>
                  <a:lnTo>
                    <a:pt x="0" y="258318"/>
                  </a:lnTo>
                  <a:lnTo>
                    <a:pt x="4162" y="304739"/>
                  </a:lnTo>
                  <a:lnTo>
                    <a:pt x="16161" y="348435"/>
                  </a:lnTo>
                  <a:lnTo>
                    <a:pt x="35269" y="388676"/>
                  </a:lnTo>
                  <a:lnTo>
                    <a:pt x="60755" y="424730"/>
                  </a:lnTo>
                  <a:lnTo>
                    <a:pt x="91889" y="455868"/>
                  </a:lnTo>
                  <a:lnTo>
                    <a:pt x="127942" y="481358"/>
                  </a:lnTo>
                  <a:lnTo>
                    <a:pt x="168184" y="500469"/>
                  </a:lnTo>
                  <a:lnTo>
                    <a:pt x="211886" y="512472"/>
                  </a:lnTo>
                  <a:lnTo>
                    <a:pt x="258318" y="516636"/>
                  </a:lnTo>
                  <a:lnTo>
                    <a:pt x="268986" y="516636"/>
                  </a:lnTo>
                  <a:lnTo>
                    <a:pt x="315407" y="512472"/>
                  </a:lnTo>
                  <a:lnTo>
                    <a:pt x="359103" y="500469"/>
                  </a:lnTo>
                  <a:lnTo>
                    <a:pt x="399344" y="481358"/>
                  </a:lnTo>
                  <a:lnTo>
                    <a:pt x="435398" y="455868"/>
                  </a:lnTo>
                  <a:lnTo>
                    <a:pt x="466536" y="424730"/>
                  </a:lnTo>
                  <a:lnTo>
                    <a:pt x="492026" y="388676"/>
                  </a:lnTo>
                  <a:lnTo>
                    <a:pt x="511137" y="348435"/>
                  </a:lnTo>
                  <a:lnTo>
                    <a:pt x="523140" y="304739"/>
                  </a:lnTo>
                  <a:lnTo>
                    <a:pt x="527304" y="258318"/>
                  </a:lnTo>
                  <a:lnTo>
                    <a:pt x="523140" y="211896"/>
                  </a:lnTo>
                  <a:lnTo>
                    <a:pt x="511137" y="168200"/>
                  </a:lnTo>
                  <a:lnTo>
                    <a:pt x="492026" y="127959"/>
                  </a:lnTo>
                  <a:lnTo>
                    <a:pt x="466536" y="91905"/>
                  </a:lnTo>
                  <a:lnTo>
                    <a:pt x="435398" y="60767"/>
                  </a:lnTo>
                  <a:lnTo>
                    <a:pt x="399344" y="35277"/>
                  </a:lnTo>
                  <a:lnTo>
                    <a:pt x="359103" y="16166"/>
                  </a:lnTo>
                  <a:lnTo>
                    <a:pt x="315407" y="4163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8491" y="3308603"/>
              <a:ext cx="527685" cy="516890"/>
            </a:xfrm>
            <a:custGeom>
              <a:avLst/>
              <a:gdLst/>
              <a:ahLst/>
              <a:cxnLst/>
              <a:rect l="l" t="t" r="r" b="b"/>
              <a:pathLst>
                <a:path w="527685" h="516889">
                  <a:moveTo>
                    <a:pt x="0" y="258318"/>
                  </a:moveTo>
                  <a:lnTo>
                    <a:pt x="4162" y="211896"/>
                  </a:lnTo>
                  <a:lnTo>
                    <a:pt x="16161" y="168200"/>
                  </a:lnTo>
                  <a:lnTo>
                    <a:pt x="35269" y="127959"/>
                  </a:lnTo>
                  <a:lnTo>
                    <a:pt x="60755" y="91905"/>
                  </a:lnTo>
                  <a:lnTo>
                    <a:pt x="91889" y="60767"/>
                  </a:lnTo>
                  <a:lnTo>
                    <a:pt x="127942" y="35277"/>
                  </a:lnTo>
                  <a:lnTo>
                    <a:pt x="168184" y="16166"/>
                  </a:lnTo>
                  <a:lnTo>
                    <a:pt x="211886" y="4163"/>
                  </a:lnTo>
                  <a:lnTo>
                    <a:pt x="258318" y="0"/>
                  </a:lnTo>
                  <a:lnTo>
                    <a:pt x="268986" y="0"/>
                  </a:lnTo>
                  <a:lnTo>
                    <a:pt x="315407" y="4163"/>
                  </a:lnTo>
                  <a:lnTo>
                    <a:pt x="359103" y="16166"/>
                  </a:lnTo>
                  <a:lnTo>
                    <a:pt x="399344" y="35277"/>
                  </a:lnTo>
                  <a:lnTo>
                    <a:pt x="435398" y="60767"/>
                  </a:lnTo>
                  <a:lnTo>
                    <a:pt x="466536" y="91905"/>
                  </a:lnTo>
                  <a:lnTo>
                    <a:pt x="492026" y="127959"/>
                  </a:lnTo>
                  <a:lnTo>
                    <a:pt x="511137" y="168200"/>
                  </a:lnTo>
                  <a:lnTo>
                    <a:pt x="523140" y="211896"/>
                  </a:lnTo>
                  <a:lnTo>
                    <a:pt x="527304" y="258318"/>
                  </a:lnTo>
                  <a:lnTo>
                    <a:pt x="523140" y="304739"/>
                  </a:lnTo>
                  <a:lnTo>
                    <a:pt x="511137" y="348435"/>
                  </a:lnTo>
                  <a:lnTo>
                    <a:pt x="492026" y="388676"/>
                  </a:lnTo>
                  <a:lnTo>
                    <a:pt x="466536" y="424730"/>
                  </a:lnTo>
                  <a:lnTo>
                    <a:pt x="435398" y="455868"/>
                  </a:lnTo>
                  <a:lnTo>
                    <a:pt x="399344" y="481358"/>
                  </a:lnTo>
                  <a:lnTo>
                    <a:pt x="359103" y="500469"/>
                  </a:lnTo>
                  <a:lnTo>
                    <a:pt x="315407" y="512472"/>
                  </a:lnTo>
                  <a:lnTo>
                    <a:pt x="268986" y="516636"/>
                  </a:lnTo>
                  <a:lnTo>
                    <a:pt x="258318" y="516636"/>
                  </a:lnTo>
                  <a:lnTo>
                    <a:pt x="211886" y="512472"/>
                  </a:lnTo>
                  <a:lnTo>
                    <a:pt x="168184" y="500469"/>
                  </a:lnTo>
                  <a:lnTo>
                    <a:pt x="127942" y="481358"/>
                  </a:lnTo>
                  <a:lnTo>
                    <a:pt x="91889" y="455868"/>
                  </a:lnTo>
                  <a:lnTo>
                    <a:pt x="60755" y="424730"/>
                  </a:lnTo>
                  <a:lnTo>
                    <a:pt x="35269" y="388676"/>
                  </a:lnTo>
                  <a:lnTo>
                    <a:pt x="16161" y="348435"/>
                  </a:lnTo>
                  <a:lnTo>
                    <a:pt x="4162" y="304739"/>
                  </a:lnTo>
                  <a:lnTo>
                    <a:pt x="0" y="258318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081836" y="34025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53593" y="3955160"/>
            <a:ext cx="584835" cy="574040"/>
            <a:chOff x="553593" y="3955160"/>
            <a:chExt cx="584835" cy="574040"/>
          </a:xfrm>
        </p:grpSpPr>
        <p:sp>
          <p:nvSpPr>
            <p:cNvPr id="62" name="object 62"/>
            <p:cNvSpPr/>
            <p:nvPr/>
          </p:nvSpPr>
          <p:spPr>
            <a:xfrm>
              <a:off x="582168" y="3983735"/>
              <a:ext cx="527685" cy="516890"/>
            </a:xfrm>
            <a:custGeom>
              <a:avLst/>
              <a:gdLst/>
              <a:ahLst/>
              <a:cxnLst/>
              <a:rect l="l" t="t" r="r" b="b"/>
              <a:pathLst>
                <a:path w="527685" h="516889">
                  <a:moveTo>
                    <a:pt x="268985" y="0"/>
                  </a:moveTo>
                  <a:lnTo>
                    <a:pt x="258318" y="0"/>
                  </a:lnTo>
                  <a:lnTo>
                    <a:pt x="211886" y="4163"/>
                  </a:lnTo>
                  <a:lnTo>
                    <a:pt x="168184" y="16166"/>
                  </a:lnTo>
                  <a:lnTo>
                    <a:pt x="127942" y="35277"/>
                  </a:lnTo>
                  <a:lnTo>
                    <a:pt x="91889" y="60767"/>
                  </a:lnTo>
                  <a:lnTo>
                    <a:pt x="60755" y="91905"/>
                  </a:lnTo>
                  <a:lnTo>
                    <a:pt x="35269" y="127959"/>
                  </a:lnTo>
                  <a:lnTo>
                    <a:pt x="16161" y="168200"/>
                  </a:lnTo>
                  <a:lnTo>
                    <a:pt x="4162" y="211896"/>
                  </a:lnTo>
                  <a:lnTo>
                    <a:pt x="0" y="258318"/>
                  </a:lnTo>
                  <a:lnTo>
                    <a:pt x="4162" y="304739"/>
                  </a:lnTo>
                  <a:lnTo>
                    <a:pt x="16161" y="348435"/>
                  </a:lnTo>
                  <a:lnTo>
                    <a:pt x="35269" y="388676"/>
                  </a:lnTo>
                  <a:lnTo>
                    <a:pt x="60755" y="424730"/>
                  </a:lnTo>
                  <a:lnTo>
                    <a:pt x="91889" y="455868"/>
                  </a:lnTo>
                  <a:lnTo>
                    <a:pt x="127942" y="481358"/>
                  </a:lnTo>
                  <a:lnTo>
                    <a:pt x="168184" y="500469"/>
                  </a:lnTo>
                  <a:lnTo>
                    <a:pt x="211886" y="512472"/>
                  </a:lnTo>
                  <a:lnTo>
                    <a:pt x="258318" y="516636"/>
                  </a:lnTo>
                  <a:lnTo>
                    <a:pt x="268985" y="516636"/>
                  </a:lnTo>
                  <a:lnTo>
                    <a:pt x="315417" y="512472"/>
                  </a:lnTo>
                  <a:lnTo>
                    <a:pt x="359119" y="500469"/>
                  </a:lnTo>
                  <a:lnTo>
                    <a:pt x="399361" y="481358"/>
                  </a:lnTo>
                  <a:lnTo>
                    <a:pt x="435414" y="455868"/>
                  </a:lnTo>
                  <a:lnTo>
                    <a:pt x="466548" y="424730"/>
                  </a:lnTo>
                  <a:lnTo>
                    <a:pt x="492034" y="388676"/>
                  </a:lnTo>
                  <a:lnTo>
                    <a:pt x="511142" y="348435"/>
                  </a:lnTo>
                  <a:lnTo>
                    <a:pt x="523141" y="304739"/>
                  </a:lnTo>
                  <a:lnTo>
                    <a:pt x="527304" y="258318"/>
                  </a:lnTo>
                  <a:lnTo>
                    <a:pt x="523141" y="211896"/>
                  </a:lnTo>
                  <a:lnTo>
                    <a:pt x="511142" y="168200"/>
                  </a:lnTo>
                  <a:lnTo>
                    <a:pt x="492034" y="127959"/>
                  </a:lnTo>
                  <a:lnTo>
                    <a:pt x="466548" y="91905"/>
                  </a:lnTo>
                  <a:lnTo>
                    <a:pt x="435414" y="60767"/>
                  </a:lnTo>
                  <a:lnTo>
                    <a:pt x="399361" y="35277"/>
                  </a:lnTo>
                  <a:lnTo>
                    <a:pt x="359119" y="16166"/>
                  </a:lnTo>
                  <a:lnTo>
                    <a:pt x="315417" y="4163"/>
                  </a:lnTo>
                  <a:lnTo>
                    <a:pt x="2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2168" y="3983735"/>
              <a:ext cx="527685" cy="516890"/>
            </a:xfrm>
            <a:custGeom>
              <a:avLst/>
              <a:gdLst/>
              <a:ahLst/>
              <a:cxnLst/>
              <a:rect l="l" t="t" r="r" b="b"/>
              <a:pathLst>
                <a:path w="527685" h="516889">
                  <a:moveTo>
                    <a:pt x="0" y="258318"/>
                  </a:moveTo>
                  <a:lnTo>
                    <a:pt x="4162" y="211896"/>
                  </a:lnTo>
                  <a:lnTo>
                    <a:pt x="16161" y="168200"/>
                  </a:lnTo>
                  <a:lnTo>
                    <a:pt x="35269" y="127959"/>
                  </a:lnTo>
                  <a:lnTo>
                    <a:pt x="60755" y="91905"/>
                  </a:lnTo>
                  <a:lnTo>
                    <a:pt x="91889" y="60767"/>
                  </a:lnTo>
                  <a:lnTo>
                    <a:pt x="127942" y="35277"/>
                  </a:lnTo>
                  <a:lnTo>
                    <a:pt x="168184" y="16166"/>
                  </a:lnTo>
                  <a:lnTo>
                    <a:pt x="211886" y="4163"/>
                  </a:lnTo>
                  <a:lnTo>
                    <a:pt x="258318" y="0"/>
                  </a:lnTo>
                  <a:lnTo>
                    <a:pt x="268985" y="0"/>
                  </a:lnTo>
                  <a:lnTo>
                    <a:pt x="315417" y="4163"/>
                  </a:lnTo>
                  <a:lnTo>
                    <a:pt x="359119" y="16166"/>
                  </a:lnTo>
                  <a:lnTo>
                    <a:pt x="399361" y="35277"/>
                  </a:lnTo>
                  <a:lnTo>
                    <a:pt x="435414" y="60767"/>
                  </a:lnTo>
                  <a:lnTo>
                    <a:pt x="466548" y="91905"/>
                  </a:lnTo>
                  <a:lnTo>
                    <a:pt x="492034" y="127959"/>
                  </a:lnTo>
                  <a:lnTo>
                    <a:pt x="511142" y="168200"/>
                  </a:lnTo>
                  <a:lnTo>
                    <a:pt x="523141" y="211896"/>
                  </a:lnTo>
                  <a:lnTo>
                    <a:pt x="527304" y="258318"/>
                  </a:lnTo>
                  <a:lnTo>
                    <a:pt x="523141" y="304739"/>
                  </a:lnTo>
                  <a:lnTo>
                    <a:pt x="511142" y="348435"/>
                  </a:lnTo>
                  <a:lnTo>
                    <a:pt x="492034" y="388676"/>
                  </a:lnTo>
                  <a:lnTo>
                    <a:pt x="466548" y="424730"/>
                  </a:lnTo>
                  <a:lnTo>
                    <a:pt x="435414" y="455868"/>
                  </a:lnTo>
                  <a:lnTo>
                    <a:pt x="399361" y="481358"/>
                  </a:lnTo>
                  <a:lnTo>
                    <a:pt x="359119" y="500469"/>
                  </a:lnTo>
                  <a:lnTo>
                    <a:pt x="315417" y="512472"/>
                  </a:lnTo>
                  <a:lnTo>
                    <a:pt x="268985" y="516636"/>
                  </a:lnTo>
                  <a:lnTo>
                    <a:pt x="258318" y="516636"/>
                  </a:lnTo>
                  <a:lnTo>
                    <a:pt x="211886" y="512472"/>
                  </a:lnTo>
                  <a:lnTo>
                    <a:pt x="168184" y="500469"/>
                  </a:lnTo>
                  <a:lnTo>
                    <a:pt x="127942" y="481358"/>
                  </a:lnTo>
                  <a:lnTo>
                    <a:pt x="91889" y="455868"/>
                  </a:lnTo>
                  <a:lnTo>
                    <a:pt x="60755" y="424730"/>
                  </a:lnTo>
                  <a:lnTo>
                    <a:pt x="35269" y="388676"/>
                  </a:lnTo>
                  <a:lnTo>
                    <a:pt x="16161" y="348435"/>
                  </a:lnTo>
                  <a:lnTo>
                    <a:pt x="4162" y="304739"/>
                  </a:lnTo>
                  <a:lnTo>
                    <a:pt x="0" y="258318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75512" y="407835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rlito"/>
                <a:cs typeface="Carlito"/>
              </a:rPr>
              <a:t>5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260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55"/>
              </a:spcBef>
            </a:pPr>
            <a:r>
              <a:rPr spc="200" dirty="0">
                <a:solidFill>
                  <a:srgbClr val="FFFFFF"/>
                </a:solidFill>
              </a:rPr>
              <a:t>MORE</a:t>
            </a:r>
            <a:r>
              <a:rPr spc="-595" dirty="0">
                <a:solidFill>
                  <a:srgbClr val="FFFFFF"/>
                </a:solidFill>
              </a:rPr>
              <a:t> </a:t>
            </a:r>
            <a:r>
              <a:rPr spc="135" dirty="0">
                <a:solidFill>
                  <a:srgbClr val="FFFFFF"/>
                </a:solidFill>
              </a:rPr>
              <a:t>TRASH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200" dirty="0">
                <a:solidFill>
                  <a:srgbClr val="FFFFFF"/>
                </a:solidFill>
              </a:rPr>
              <a:t>DETECTION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EXAMPLES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6334" y="2007870"/>
            <a:ext cx="11419840" cy="4575810"/>
            <a:chOff x="386334" y="2007870"/>
            <a:chExt cx="11419840" cy="4575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4" y="2065020"/>
              <a:ext cx="11305032" cy="42565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4909" y="2036445"/>
              <a:ext cx="11362690" cy="4314190"/>
            </a:xfrm>
            <a:custGeom>
              <a:avLst/>
              <a:gdLst/>
              <a:ahLst/>
              <a:cxnLst/>
              <a:rect l="l" t="t" r="r" b="b"/>
              <a:pathLst>
                <a:path w="11362690" h="4314190">
                  <a:moveTo>
                    <a:pt x="379475" y="0"/>
                  </a:moveTo>
                  <a:lnTo>
                    <a:pt x="10982706" y="0"/>
                  </a:lnTo>
                  <a:lnTo>
                    <a:pt x="11020806" y="1904"/>
                  </a:lnTo>
                  <a:lnTo>
                    <a:pt x="11058525" y="7746"/>
                  </a:lnTo>
                  <a:lnTo>
                    <a:pt x="11130026" y="29844"/>
                  </a:lnTo>
                  <a:lnTo>
                    <a:pt x="11194542" y="64896"/>
                  </a:lnTo>
                  <a:lnTo>
                    <a:pt x="11250803" y="111378"/>
                  </a:lnTo>
                  <a:lnTo>
                    <a:pt x="11297285" y="167639"/>
                  </a:lnTo>
                  <a:lnTo>
                    <a:pt x="11332337" y="232155"/>
                  </a:lnTo>
                  <a:lnTo>
                    <a:pt x="11354435" y="303656"/>
                  </a:lnTo>
                  <a:lnTo>
                    <a:pt x="11360277" y="341375"/>
                  </a:lnTo>
                  <a:lnTo>
                    <a:pt x="11362182" y="379475"/>
                  </a:lnTo>
                  <a:lnTo>
                    <a:pt x="11362182" y="3934205"/>
                  </a:lnTo>
                  <a:lnTo>
                    <a:pt x="11360277" y="3972318"/>
                  </a:lnTo>
                  <a:lnTo>
                    <a:pt x="11354435" y="4010075"/>
                  </a:lnTo>
                  <a:lnTo>
                    <a:pt x="11332337" y="4081487"/>
                  </a:lnTo>
                  <a:lnTo>
                    <a:pt x="11297285" y="4146092"/>
                  </a:lnTo>
                  <a:lnTo>
                    <a:pt x="11250803" y="4202341"/>
                  </a:lnTo>
                  <a:lnTo>
                    <a:pt x="11194542" y="4248759"/>
                  </a:lnTo>
                  <a:lnTo>
                    <a:pt x="11130026" y="4283824"/>
                  </a:lnTo>
                  <a:lnTo>
                    <a:pt x="11058525" y="4305998"/>
                  </a:lnTo>
                  <a:lnTo>
                    <a:pt x="11020806" y="4311751"/>
                  </a:lnTo>
                  <a:lnTo>
                    <a:pt x="10982706" y="4313682"/>
                  </a:lnTo>
                  <a:lnTo>
                    <a:pt x="379475" y="4313682"/>
                  </a:lnTo>
                  <a:lnTo>
                    <a:pt x="341363" y="4311751"/>
                  </a:lnTo>
                  <a:lnTo>
                    <a:pt x="303606" y="4305998"/>
                  </a:lnTo>
                  <a:lnTo>
                    <a:pt x="232194" y="4283824"/>
                  </a:lnTo>
                  <a:lnTo>
                    <a:pt x="167589" y="4248759"/>
                  </a:lnTo>
                  <a:lnTo>
                    <a:pt x="111340" y="4202341"/>
                  </a:lnTo>
                  <a:lnTo>
                    <a:pt x="64922" y="4146092"/>
                  </a:lnTo>
                  <a:lnTo>
                    <a:pt x="29857" y="4081487"/>
                  </a:lnTo>
                  <a:lnTo>
                    <a:pt x="7683" y="4010075"/>
                  </a:lnTo>
                  <a:lnTo>
                    <a:pt x="1930" y="3972318"/>
                  </a:lnTo>
                  <a:lnTo>
                    <a:pt x="0" y="3934205"/>
                  </a:lnTo>
                  <a:lnTo>
                    <a:pt x="0" y="379475"/>
                  </a:lnTo>
                  <a:lnTo>
                    <a:pt x="1930" y="341375"/>
                  </a:lnTo>
                  <a:lnTo>
                    <a:pt x="7683" y="303656"/>
                  </a:lnTo>
                  <a:lnTo>
                    <a:pt x="29857" y="232155"/>
                  </a:lnTo>
                  <a:lnTo>
                    <a:pt x="64922" y="167639"/>
                  </a:lnTo>
                  <a:lnTo>
                    <a:pt x="111340" y="111378"/>
                  </a:lnTo>
                  <a:lnTo>
                    <a:pt x="167589" y="64896"/>
                  </a:lnTo>
                  <a:lnTo>
                    <a:pt x="232194" y="29844"/>
                  </a:lnTo>
                  <a:lnTo>
                    <a:pt x="303606" y="7746"/>
                  </a:lnTo>
                  <a:lnTo>
                    <a:pt x="341363" y="1904"/>
                  </a:lnTo>
                  <a:lnTo>
                    <a:pt x="379475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7711" y="6088379"/>
              <a:ext cx="1986280" cy="466725"/>
            </a:xfrm>
            <a:custGeom>
              <a:avLst/>
              <a:gdLst/>
              <a:ahLst/>
              <a:cxnLst/>
              <a:rect l="l" t="t" r="r" b="b"/>
              <a:pathLst>
                <a:path w="1986279" h="466725">
                  <a:moveTo>
                    <a:pt x="1862963" y="0"/>
                  </a:moveTo>
                  <a:lnTo>
                    <a:pt x="122808" y="0"/>
                  </a:lnTo>
                  <a:lnTo>
                    <a:pt x="75009" y="9654"/>
                  </a:lnTo>
                  <a:lnTo>
                    <a:pt x="35972" y="35983"/>
                  </a:lnTo>
                  <a:lnTo>
                    <a:pt x="9651" y="75036"/>
                  </a:lnTo>
                  <a:lnTo>
                    <a:pt x="0" y="122859"/>
                  </a:lnTo>
                  <a:lnTo>
                    <a:pt x="0" y="343484"/>
                  </a:lnTo>
                  <a:lnTo>
                    <a:pt x="9652" y="391307"/>
                  </a:lnTo>
                  <a:lnTo>
                    <a:pt x="35972" y="430360"/>
                  </a:lnTo>
                  <a:lnTo>
                    <a:pt x="75009" y="456689"/>
                  </a:lnTo>
                  <a:lnTo>
                    <a:pt x="122808" y="466344"/>
                  </a:lnTo>
                  <a:lnTo>
                    <a:pt x="1862963" y="466344"/>
                  </a:lnTo>
                  <a:lnTo>
                    <a:pt x="1910762" y="456689"/>
                  </a:lnTo>
                  <a:lnTo>
                    <a:pt x="1949799" y="430360"/>
                  </a:lnTo>
                  <a:lnTo>
                    <a:pt x="1976120" y="391307"/>
                  </a:lnTo>
                  <a:lnTo>
                    <a:pt x="1985772" y="343484"/>
                  </a:lnTo>
                  <a:lnTo>
                    <a:pt x="1985772" y="122859"/>
                  </a:lnTo>
                  <a:lnTo>
                    <a:pt x="1976120" y="75036"/>
                  </a:lnTo>
                  <a:lnTo>
                    <a:pt x="1949799" y="35983"/>
                  </a:lnTo>
                  <a:lnTo>
                    <a:pt x="1910762" y="9654"/>
                  </a:lnTo>
                  <a:lnTo>
                    <a:pt x="1862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7711" y="6088379"/>
              <a:ext cx="1986280" cy="466725"/>
            </a:xfrm>
            <a:custGeom>
              <a:avLst/>
              <a:gdLst/>
              <a:ahLst/>
              <a:cxnLst/>
              <a:rect l="l" t="t" r="r" b="b"/>
              <a:pathLst>
                <a:path w="1986279" h="466725">
                  <a:moveTo>
                    <a:pt x="0" y="122859"/>
                  </a:moveTo>
                  <a:lnTo>
                    <a:pt x="9651" y="75036"/>
                  </a:lnTo>
                  <a:lnTo>
                    <a:pt x="35972" y="35983"/>
                  </a:lnTo>
                  <a:lnTo>
                    <a:pt x="75009" y="9654"/>
                  </a:lnTo>
                  <a:lnTo>
                    <a:pt x="122808" y="0"/>
                  </a:lnTo>
                  <a:lnTo>
                    <a:pt x="1862963" y="0"/>
                  </a:lnTo>
                  <a:lnTo>
                    <a:pt x="1910762" y="9654"/>
                  </a:lnTo>
                  <a:lnTo>
                    <a:pt x="1949799" y="35983"/>
                  </a:lnTo>
                  <a:lnTo>
                    <a:pt x="1976120" y="75036"/>
                  </a:lnTo>
                  <a:lnTo>
                    <a:pt x="1985772" y="122859"/>
                  </a:lnTo>
                  <a:lnTo>
                    <a:pt x="1985772" y="343484"/>
                  </a:lnTo>
                  <a:lnTo>
                    <a:pt x="1976120" y="391307"/>
                  </a:lnTo>
                  <a:lnTo>
                    <a:pt x="1949799" y="430360"/>
                  </a:lnTo>
                  <a:lnTo>
                    <a:pt x="1910762" y="456689"/>
                  </a:lnTo>
                  <a:lnTo>
                    <a:pt x="1862963" y="466344"/>
                  </a:lnTo>
                  <a:lnTo>
                    <a:pt x="122808" y="466344"/>
                  </a:lnTo>
                  <a:lnTo>
                    <a:pt x="75009" y="456689"/>
                  </a:lnTo>
                  <a:lnTo>
                    <a:pt x="35972" y="430360"/>
                  </a:lnTo>
                  <a:lnTo>
                    <a:pt x="9652" y="391307"/>
                  </a:lnTo>
                  <a:lnTo>
                    <a:pt x="0" y="343484"/>
                  </a:lnTo>
                  <a:lnTo>
                    <a:pt x="0" y="122859"/>
                  </a:lnTo>
                  <a:close/>
                </a:path>
              </a:pathLst>
            </a:custGeom>
            <a:ln w="57149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89961" y="6157366"/>
            <a:ext cx="154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Our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annotations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47001" y="6059804"/>
            <a:ext cx="3356610" cy="523875"/>
            <a:chOff x="7247001" y="6059804"/>
            <a:chExt cx="3356610" cy="523875"/>
          </a:xfrm>
        </p:grpSpPr>
        <p:sp>
          <p:nvSpPr>
            <p:cNvPr id="10" name="object 10"/>
            <p:cNvSpPr/>
            <p:nvPr/>
          </p:nvSpPr>
          <p:spPr>
            <a:xfrm>
              <a:off x="7275576" y="6088379"/>
              <a:ext cx="3299460" cy="466725"/>
            </a:xfrm>
            <a:custGeom>
              <a:avLst/>
              <a:gdLst/>
              <a:ahLst/>
              <a:cxnLst/>
              <a:rect l="l" t="t" r="r" b="b"/>
              <a:pathLst>
                <a:path w="3299459" h="466725">
                  <a:moveTo>
                    <a:pt x="3176651" y="0"/>
                  </a:moveTo>
                  <a:lnTo>
                    <a:pt x="122808" y="0"/>
                  </a:lnTo>
                  <a:lnTo>
                    <a:pt x="75009" y="9654"/>
                  </a:lnTo>
                  <a:lnTo>
                    <a:pt x="35972" y="35983"/>
                  </a:lnTo>
                  <a:lnTo>
                    <a:pt x="9651" y="75036"/>
                  </a:lnTo>
                  <a:lnTo>
                    <a:pt x="0" y="122859"/>
                  </a:lnTo>
                  <a:lnTo>
                    <a:pt x="0" y="343484"/>
                  </a:lnTo>
                  <a:lnTo>
                    <a:pt x="9651" y="391307"/>
                  </a:lnTo>
                  <a:lnTo>
                    <a:pt x="35972" y="430360"/>
                  </a:lnTo>
                  <a:lnTo>
                    <a:pt x="75009" y="456689"/>
                  </a:lnTo>
                  <a:lnTo>
                    <a:pt x="122808" y="466344"/>
                  </a:lnTo>
                  <a:lnTo>
                    <a:pt x="3176651" y="466344"/>
                  </a:lnTo>
                  <a:lnTo>
                    <a:pt x="3224450" y="456689"/>
                  </a:lnTo>
                  <a:lnTo>
                    <a:pt x="3263487" y="430360"/>
                  </a:lnTo>
                  <a:lnTo>
                    <a:pt x="3289807" y="391307"/>
                  </a:lnTo>
                  <a:lnTo>
                    <a:pt x="3299459" y="343484"/>
                  </a:lnTo>
                  <a:lnTo>
                    <a:pt x="3299459" y="122859"/>
                  </a:lnTo>
                  <a:lnTo>
                    <a:pt x="3289807" y="75036"/>
                  </a:lnTo>
                  <a:lnTo>
                    <a:pt x="3263487" y="35983"/>
                  </a:lnTo>
                  <a:lnTo>
                    <a:pt x="3224450" y="9654"/>
                  </a:lnTo>
                  <a:lnTo>
                    <a:pt x="3176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6088379"/>
              <a:ext cx="3299460" cy="466725"/>
            </a:xfrm>
            <a:custGeom>
              <a:avLst/>
              <a:gdLst/>
              <a:ahLst/>
              <a:cxnLst/>
              <a:rect l="l" t="t" r="r" b="b"/>
              <a:pathLst>
                <a:path w="3299459" h="466725">
                  <a:moveTo>
                    <a:pt x="0" y="122859"/>
                  </a:moveTo>
                  <a:lnTo>
                    <a:pt x="9651" y="75036"/>
                  </a:lnTo>
                  <a:lnTo>
                    <a:pt x="35972" y="35983"/>
                  </a:lnTo>
                  <a:lnTo>
                    <a:pt x="75009" y="9654"/>
                  </a:lnTo>
                  <a:lnTo>
                    <a:pt x="122808" y="0"/>
                  </a:lnTo>
                  <a:lnTo>
                    <a:pt x="3176651" y="0"/>
                  </a:lnTo>
                  <a:lnTo>
                    <a:pt x="3224450" y="9654"/>
                  </a:lnTo>
                  <a:lnTo>
                    <a:pt x="3263487" y="35983"/>
                  </a:lnTo>
                  <a:lnTo>
                    <a:pt x="3289807" y="75036"/>
                  </a:lnTo>
                  <a:lnTo>
                    <a:pt x="3299459" y="122859"/>
                  </a:lnTo>
                  <a:lnTo>
                    <a:pt x="3299459" y="343484"/>
                  </a:lnTo>
                  <a:lnTo>
                    <a:pt x="3289807" y="391307"/>
                  </a:lnTo>
                  <a:lnTo>
                    <a:pt x="3263487" y="430360"/>
                  </a:lnTo>
                  <a:lnTo>
                    <a:pt x="3224450" y="456689"/>
                  </a:lnTo>
                  <a:lnTo>
                    <a:pt x="3176651" y="466344"/>
                  </a:lnTo>
                  <a:lnTo>
                    <a:pt x="122808" y="466344"/>
                  </a:lnTo>
                  <a:lnTo>
                    <a:pt x="75009" y="456689"/>
                  </a:lnTo>
                  <a:lnTo>
                    <a:pt x="35972" y="430360"/>
                  </a:lnTo>
                  <a:lnTo>
                    <a:pt x="9651" y="391307"/>
                  </a:lnTo>
                  <a:lnTo>
                    <a:pt x="0" y="343484"/>
                  </a:lnTo>
                  <a:lnTo>
                    <a:pt x="0" y="122859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42021" y="6157366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Predictions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by: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795" y="6152388"/>
            <a:ext cx="1406652" cy="338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6334" y="2033777"/>
            <a:ext cx="11419840" cy="4549775"/>
            <a:chOff x="386334" y="2033777"/>
            <a:chExt cx="11419840" cy="4549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4" y="2090927"/>
              <a:ext cx="11305031" cy="42565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4909" y="2062352"/>
              <a:ext cx="11362690" cy="4314190"/>
            </a:xfrm>
            <a:custGeom>
              <a:avLst/>
              <a:gdLst/>
              <a:ahLst/>
              <a:cxnLst/>
              <a:rect l="l" t="t" r="r" b="b"/>
              <a:pathLst>
                <a:path w="11362690" h="4314190">
                  <a:moveTo>
                    <a:pt x="326491" y="0"/>
                  </a:moveTo>
                  <a:lnTo>
                    <a:pt x="11035665" y="0"/>
                  </a:lnTo>
                  <a:lnTo>
                    <a:pt x="11068431" y="1650"/>
                  </a:lnTo>
                  <a:lnTo>
                    <a:pt x="11132312" y="14732"/>
                  </a:lnTo>
                  <a:lnTo>
                    <a:pt x="11190986" y="39497"/>
                  </a:lnTo>
                  <a:lnTo>
                    <a:pt x="11266424" y="95758"/>
                  </a:lnTo>
                  <a:lnTo>
                    <a:pt x="11305921" y="143637"/>
                  </a:lnTo>
                  <a:lnTo>
                    <a:pt x="11336528" y="199771"/>
                  </a:lnTo>
                  <a:lnTo>
                    <a:pt x="11355578" y="261238"/>
                  </a:lnTo>
                  <a:lnTo>
                    <a:pt x="11362182" y="326517"/>
                  </a:lnTo>
                  <a:lnTo>
                    <a:pt x="11362182" y="3987190"/>
                  </a:lnTo>
                  <a:lnTo>
                    <a:pt x="11355578" y="4052379"/>
                  </a:lnTo>
                  <a:lnTo>
                    <a:pt x="11336528" y="4113847"/>
                  </a:lnTo>
                  <a:lnTo>
                    <a:pt x="11305921" y="4170032"/>
                  </a:lnTo>
                  <a:lnTo>
                    <a:pt x="11266424" y="4217936"/>
                  </a:lnTo>
                  <a:lnTo>
                    <a:pt x="11218545" y="4257459"/>
                  </a:lnTo>
                  <a:lnTo>
                    <a:pt x="11162411" y="4287989"/>
                  </a:lnTo>
                  <a:lnTo>
                    <a:pt x="11100943" y="4307065"/>
                  </a:lnTo>
                  <a:lnTo>
                    <a:pt x="11035665" y="4313682"/>
                  </a:lnTo>
                  <a:lnTo>
                    <a:pt x="326491" y="4313682"/>
                  </a:lnTo>
                  <a:lnTo>
                    <a:pt x="261302" y="4307065"/>
                  </a:lnTo>
                  <a:lnTo>
                    <a:pt x="199834" y="4287989"/>
                  </a:lnTo>
                  <a:lnTo>
                    <a:pt x="143649" y="4257459"/>
                  </a:lnTo>
                  <a:lnTo>
                    <a:pt x="95745" y="4217936"/>
                  </a:lnTo>
                  <a:lnTo>
                    <a:pt x="56222" y="4170032"/>
                  </a:lnTo>
                  <a:lnTo>
                    <a:pt x="25692" y="4113847"/>
                  </a:lnTo>
                  <a:lnTo>
                    <a:pt x="6616" y="4052379"/>
                  </a:lnTo>
                  <a:lnTo>
                    <a:pt x="0" y="3987190"/>
                  </a:lnTo>
                  <a:lnTo>
                    <a:pt x="0" y="326517"/>
                  </a:lnTo>
                  <a:lnTo>
                    <a:pt x="6616" y="261238"/>
                  </a:lnTo>
                  <a:lnTo>
                    <a:pt x="25692" y="199771"/>
                  </a:lnTo>
                  <a:lnTo>
                    <a:pt x="56222" y="143637"/>
                  </a:lnTo>
                  <a:lnTo>
                    <a:pt x="95745" y="95758"/>
                  </a:lnTo>
                  <a:lnTo>
                    <a:pt x="143649" y="56261"/>
                  </a:lnTo>
                  <a:lnTo>
                    <a:pt x="199834" y="25654"/>
                  </a:lnTo>
                  <a:lnTo>
                    <a:pt x="261302" y="6604"/>
                  </a:lnTo>
                  <a:lnTo>
                    <a:pt x="326491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67711" y="6088380"/>
              <a:ext cx="1986280" cy="466725"/>
            </a:xfrm>
            <a:custGeom>
              <a:avLst/>
              <a:gdLst/>
              <a:ahLst/>
              <a:cxnLst/>
              <a:rect l="l" t="t" r="r" b="b"/>
              <a:pathLst>
                <a:path w="1986279" h="466725">
                  <a:moveTo>
                    <a:pt x="1862963" y="0"/>
                  </a:moveTo>
                  <a:lnTo>
                    <a:pt x="122808" y="0"/>
                  </a:lnTo>
                  <a:lnTo>
                    <a:pt x="75009" y="9654"/>
                  </a:lnTo>
                  <a:lnTo>
                    <a:pt x="35972" y="35983"/>
                  </a:lnTo>
                  <a:lnTo>
                    <a:pt x="9651" y="75036"/>
                  </a:lnTo>
                  <a:lnTo>
                    <a:pt x="0" y="122859"/>
                  </a:lnTo>
                  <a:lnTo>
                    <a:pt x="0" y="343484"/>
                  </a:lnTo>
                  <a:lnTo>
                    <a:pt x="9652" y="391307"/>
                  </a:lnTo>
                  <a:lnTo>
                    <a:pt x="35972" y="430360"/>
                  </a:lnTo>
                  <a:lnTo>
                    <a:pt x="75009" y="456689"/>
                  </a:lnTo>
                  <a:lnTo>
                    <a:pt x="122808" y="466344"/>
                  </a:lnTo>
                  <a:lnTo>
                    <a:pt x="1862963" y="466344"/>
                  </a:lnTo>
                  <a:lnTo>
                    <a:pt x="1910762" y="456689"/>
                  </a:lnTo>
                  <a:lnTo>
                    <a:pt x="1949799" y="430360"/>
                  </a:lnTo>
                  <a:lnTo>
                    <a:pt x="1976120" y="391307"/>
                  </a:lnTo>
                  <a:lnTo>
                    <a:pt x="1985772" y="343484"/>
                  </a:lnTo>
                  <a:lnTo>
                    <a:pt x="1985772" y="122859"/>
                  </a:lnTo>
                  <a:lnTo>
                    <a:pt x="1976120" y="75036"/>
                  </a:lnTo>
                  <a:lnTo>
                    <a:pt x="1949799" y="35983"/>
                  </a:lnTo>
                  <a:lnTo>
                    <a:pt x="1910762" y="9654"/>
                  </a:lnTo>
                  <a:lnTo>
                    <a:pt x="1862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7711" y="6088380"/>
              <a:ext cx="1986280" cy="466725"/>
            </a:xfrm>
            <a:custGeom>
              <a:avLst/>
              <a:gdLst/>
              <a:ahLst/>
              <a:cxnLst/>
              <a:rect l="l" t="t" r="r" b="b"/>
              <a:pathLst>
                <a:path w="1986279" h="466725">
                  <a:moveTo>
                    <a:pt x="0" y="122859"/>
                  </a:moveTo>
                  <a:lnTo>
                    <a:pt x="9651" y="75036"/>
                  </a:lnTo>
                  <a:lnTo>
                    <a:pt x="35972" y="35983"/>
                  </a:lnTo>
                  <a:lnTo>
                    <a:pt x="75009" y="9654"/>
                  </a:lnTo>
                  <a:lnTo>
                    <a:pt x="122808" y="0"/>
                  </a:lnTo>
                  <a:lnTo>
                    <a:pt x="1862963" y="0"/>
                  </a:lnTo>
                  <a:lnTo>
                    <a:pt x="1910762" y="9654"/>
                  </a:lnTo>
                  <a:lnTo>
                    <a:pt x="1949799" y="35983"/>
                  </a:lnTo>
                  <a:lnTo>
                    <a:pt x="1976120" y="75036"/>
                  </a:lnTo>
                  <a:lnTo>
                    <a:pt x="1985772" y="122859"/>
                  </a:lnTo>
                  <a:lnTo>
                    <a:pt x="1985772" y="343484"/>
                  </a:lnTo>
                  <a:lnTo>
                    <a:pt x="1976120" y="391307"/>
                  </a:lnTo>
                  <a:lnTo>
                    <a:pt x="1949799" y="430360"/>
                  </a:lnTo>
                  <a:lnTo>
                    <a:pt x="1910762" y="456689"/>
                  </a:lnTo>
                  <a:lnTo>
                    <a:pt x="1862963" y="466344"/>
                  </a:lnTo>
                  <a:lnTo>
                    <a:pt x="122808" y="466344"/>
                  </a:lnTo>
                  <a:lnTo>
                    <a:pt x="75009" y="456689"/>
                  </a:lnTo>
                  <a:lnTo>
                    <a:pt x="35972" y="430360"/>
                  </a:lnTo>
                  <a:lnTo>
                    <a:pt x="9652" y="391307"/>
                  </a:lnTo>
                  <a:lnTo>
                    <a:pt x="0" y="343484"/>
                  </a:lnTo>
                  <a:lnTo>
                    <a:pt x="0" y="122859"/>
                  </a:lnTo>
                  <a:close/>
                </a:path>
              </a:pathLst>
            </a:custGeom>
            <a:ln w="57149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260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55"/>
              </a:spcBef>
            </a:pPr>
            <a:r>
              <a:rPr spc="200" dirty="0">
                <a:solidFill>
                  <a:srgbClr val="FFFFFF"/>
                </a:solidFill>
              </a:rPr>
              <a:t>MORE</a:t>
            </a:r>
            <a:r>
              <a:rPr spc="-595" dirty="0">
                <a:solidFill>
                  <a:srgbClr val="FFFFFF"/>
                </a:solidFill>
              </a:rPr>
              <a:t> </a:t>
            </a:r>
            <a:r>
              <a:rPr spc="135" dirty="0">
                <a:solidFill>
                  <a:srgbClr val="FFFFFF"/>
                </a:solidFill>
              </a:rPr>
              <a:t>TRASH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200" dirty="0">
                <a:solidFill>
                  <a:srgbClr val="FFFFFF"/>
                </a:solidFill>
              </a:rPr>
              <a:t>DETECTION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EXAMPLES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9961" y="6157366"/>
            <a:ext cx="154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Our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annotations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47001" y="6059804"/>
            <a:ext cx="3356610" cy="523875"/>
            <a:chOff x="7247001" y="6059804"/>
            <a:chExt cx="3356610" cy="523875"/>
          </a:xfrm>
        </p:grpSpPr>
        <p:sp>
          <p:nvSpPr>
            <p:cNvPr id="10" name="object 10"/>
            <p:cNvSpPr/>
            <p:nvPr/>
          </p:nvSpPr>
          <p:spPr>
            <a:xfrm>
              <a:off x="7275576" y="6088379"/>
              <a:ext cx="3299460" cy="466725"/>
            </a:xfrm>
            <a:custGeom>
              <a:avLst/>
              <a:gdLst/>
              <a:ahLst/>
              <a:cxnLst/>
              <a:rect l="l" t="t" r="r" b="b"/>
              <a:pathLst>
                <a:path w="3299459" h="466725">
                  <a:moveTo>
                    <a:pt x="3176651" y="0"/>
                  </a:moveTo>
                  <a:lnTo>
                    <a:pt x="122808" y="0"/>
                  </a:lnTo>
                  <a:lnTo>
                    <a:pt x="75009" y="9654"/>
                  </a:lnTo>
                  <a:lnTo>
                    <a:pt x="35972" y="35983"/>
                  </a:lnTo>
                  <a:lnTo>
                    <a:pt x="9651" y="75036"/>
                  </a:lnTo>
                  <a:lnTo>
                    <a:pt x="0" y="122859"/>
                  </a:lnTo>
                  <a:lnTo>
                    <a:pt x="0" y="343484"/>
                  </a:lnTo>
                  <a:lnTo>
                    <a:pt x="9651" y="391307"/>
                  </a:lnTo>
                  <a:lnTo>
                    <a:pt x="35972" y="430360"/>
                  </a:lnTo>
                  <a:lnTo>
                    <a:pt x="75009" y="456689"/>
                  </a:lnTo>
                  <a:lnTo>
                    <a:pt x="122808" y="466344"/>
                  </a:lnTo>
                  <a:lnTo>
                    <a:pt x="3176651" y="466344"/>
                  </a:lnTo>
                  <a:lnTo>
                    <a:pt x="3224450" y="456689"/>
                  </a:lnTo>
                  <a:lnTo>
                    <a:pt x="3263487" y="430360"/>
                  </a:lnTo>
                  <a:lnTo>
                    <a:pt x="3289807" y="391307"/>
                  </a:lnTo>
                  <a:lnTo>
                    <a:pt x="3299459" y="343484"/>
                  </a:lnTo>
                  <a:lnTo>
                    <a:pt x="3299459" y="122859"/>
                  </a:lnTo>
                  <a:lnTo>
                    <a:pt x="3289807" y="75036"/>
                  </a:lnTo>
                  <a:lnTo>
                    <a:pt x="3263487" y="35983"/>
                  </a:lnTo>
                  <a:lnTo>
                    <a:pt x="3224450" y="9654"/>
                  </a:lnTo>
                  <a:lnTo>
                    <a:pt x="3176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75576" y="6088379"/>
              <a:ext cx="3299460" cy="466725"/>
            </a:xfrm>
            <a:custGeom>
              <a:avLst/>
              <a:gdLst/>
              <a:ahLst/>
              <a:cxnLst/>
              <a:rect l="l" t="t" r="r" b="b"/>
              <a:pathLst>
                <a:path w="3299459" h="466725">
                  <a:moveTo>
                    <a:pt x="0" y="122859"/>
                  </a:moveTo>
                  <a:lnTo>
                    <a:pt x="9651" y="75036"/>
                  </a:lnTo>
                  <a:lnTo>
                    <a:pt x="35972" y="35983"/>
                  </a:lnTo>
                  <a:lnTo>
                    <a:pt x="75009" y="9654"/>
                  </a:lnTo>
                  <a:lnTo>
                    <a:pt x="122808" y="0"/>
                  </a:lnTo>
                  <a:lnTo>
                    <a:pt x="3176651" y="0"/>
                  </a:lnTo>
                  <a:lnTo>
                    <a:pt x="3224450" y="9654"/>
                  </a:lnTo>
                  <a:lnTo>
                    <a:pt x="3263487" y="35983"/>
                  </a:lnTo>
                  <a:lnTo>
                    <a:pt x="3289807" y="75036"/>
                  </a:lnTo>
                  <a:lnTo>
                    <a:pt x="3299459" y="122859"/>
                  </a:lnTo>
                  <a:lnTo>
                    <a:pt x="3299459" y="343484"/>
                  </a:lnTo>
                  <a:lnTo>
                    <a:pt x="3289807" y="391307"/>
                  </a:lnTo>
                  <a:lnTo>
                    <a:pt x="3263487" y="430360"/>
                  </a:lnTo>
                  <a:lnTo>
                    <a:pt x="3224450" y="456689"/>
                  </a:lnTo>
                  <a:lnTo>
                    <a:pt x="3176651" y="466344"/>
                  </a:lnTo>
                  <a:lnTo>
                    <a:pt x="122808" y="466344"/>
                  </a:lnTo>
                  <a:lnTo>
                    <a:pt x="75009" y="456689"/>
                  </a:lnTo>
                  <a:lnTo>
                    <a:pt x="35972" y="430360"/>
                  </a:lnTo>
                  <a:lnTo>
                    <a:pt x="9651" y="391307"/>
                  </a:lnTo>
                  <a:lnTo>
                    <a:pt x="0" y="343484"/>
                  </a:lnTo>
                  <a:lnTo>
                    <a:pt x="0" y="122859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42021" y="6157366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Predictions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by: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795" y="6152388"/>
            <a:ext cx="1406652" cy="338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1564" y="618744"/>
            <a:ext cx="3813175" cy="5782310"/>
          </a:xfrm>
          <a:custGeom>
            <a:avLst/>
            <a:gdLst/>
            <a:ahLst/>
            <a:cxnLst/>
            <a:rect l="l" t="t" r="r" b="b"/>
            <a:pathLst>
              <a:path w="3813175" h="5782310">
                <a:moveTo>
                  <a:pt x="0" y="5782056"/>
                </a:moveTo>
                <a:lnTo>
                  <a:pt x="3813048" y="5782056"/>
                </a:lnTo>
                <a:lnTo>
                  <a:pt x="3813048" y="0"/>
                </a:lnTo>
                <a:lnTo>
                  <a:pt x="0" y="0"/>
                </a:lnTo>
                <a:lnTo>
                  <a:pt x="0" y="5782056"/>
                </a:lnTo>
                <a:close/>
              </a:path>
            </a:pathLst>
          </a:custGeom>
          <a:solidFill>
            <a:srgbClr val="2D5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387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2E4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97A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/>
              <a:t>USED</a:t>
            </a:r>
            <a:r>
              <a:rPr spc="-95" dirty="0"/>
              <a:t> </a:t>
            </a:r>
            <a:r>
              <a:rPr spc="190" dirty="0"/>
              <a:t>METHODS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96924" y="2089416"/>
            <a:ext cx="4206240" cy="902335"/>
            <a:chOff x="1296924" y="2089416"/>
            <a:chExt cx="4206240" cy="9023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924" y="2089416"/>
              <a:ext cx="4206240" cy="9021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2" y="2293619"/>
              <a:ext cx="3462528" cy="5623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548" y="2103119"/>
              <a:ext cx="4131564" cy="827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53895" y="2354402"/>
            <a:ext cx="3134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Annotations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labelling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in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CVAT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7136" y="2089416"/>
            <a:ext cx="902335" cy="902335"/>
            <a:chOff x="707136" y="2089416"/>
            <a:chExt cx="902335" cy="9023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136" y="2089416"/>
              <a:ext cx="902195" cy="9021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" y="2103119"/>
              <a:ext cx="827532" cy="82753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96924" y="3163836"/>
            <a:ext cx="4206240" cy="902335"/>
            <a:chOff x="1296924" y="3163836"/>
            <a:chExt cx="4206240" cy="90233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924" y="3163836"/>
              <a:ext cx="4206240" cy="9021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3644" y="3368040"/>
              <a:ext cx="3590544" cy="5623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548" y="3177540"/>
              <a:ext cx="4131564" cy="8275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89886" y="3428441"/>
            <a:ext cx="3262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Different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Object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Detection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models.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7136" y="3163836"/>
            <a:ext cx="902335" cy="902335"/>
            <a:chOff x="707136" y="3163836"/>
            <a:chExt cx="902335" cy="90233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136" y="3163836"/>
              <a:ext cx="902195" cy="9021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6760" y="3177540"/>
              <a:ext cx="827532" cy="827531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296924" y="4238244"/>
            <a:ext cx="4206240" cy="901065"/>
            <a:chOff x="1296924" y="4238244"/>
            <a:chExt cx="4206240" cy="90106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6924" y="4238244"/>
              <a:ext cx="4206240" cy="9006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5544" y="4440948"/>
              <a:ext cx="3665220" cy="5638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548" y="4251960"/>
              <a:ext cx="4131564" cy="82600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851405" y="4502607"/>
            <a:ext cx="3343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Utilizing </a:t>
            </a:r>
            <a:r>
              <a:rPr sz="1800" spc="-30" dirty="0">
                <a:latin typeface="Carlito"/>
                <a:cs typeface="Carlito"/>
              </a:rPr>
              <a:t>UAVVaste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&amp;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MRR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Datasets.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07136" y="4238244"/>
            <a:ext cx="902335" cy="901065"/>
            <a:chOff x="707136" y="4238244"/>
            <a:chExt cx="902335" cy="90106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7136" y="4238244"/>
              <a:ext cx="902195" cy="9006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6760" y="4251960"/>
              <a:ext cx="827532" cy="82600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200911" y="5311140"/>
            <a:ext cx="4302760" cy="902335"/>
            <a:chOff x="1200911" y="5311140"/>
            <a:chExt cx="4302760" cy="902335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00911" y="5311140"/>
              <a:ext cx="4302252" cy="9021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0887" y="5515356"/>
              <a:ext cx="3400044" cy="5623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0535" y="5324856"/>
              <a:ext cx="4227576" cy="82753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936750" y="5576722"/>
            <a:ext cx="3072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Total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941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images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train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with.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84276" y="5311140"/>
            <a:ext cx="901065" cy="902335"/>
            <a:chOff x="684276" y="5311140"/>
            <a:chExt cx="901065" cy="902335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4276" y="5311140"/>
              <a:ext cx="900684" cy="9021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3900" y="5324856"/>
              <a:ext cx="826008" cy="82753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782817" y="829817"/>
            <a:ext cx="5794375" cy="2901950"/>
            <a:chOff x="5782817" y="829817"/>
            <a:chExt cx="5794375" cy="2901950"/>
          </a:xfrm>
        </p:grpSpPr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39967" y="1191767"/>
              <a:ext cx="5679947" cy="248259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11392" y="1163192"/>
              <a:ext cx="5737225" cy="2540000"/>
            </a:xfrm>
            <a:custGeom>
              <a:avLst/>
              <a:gdLst/>
              <a:ahLst/>
              <a:cxnLst/>
              <a:rect l="l" t="t" r="r" b="b"/>
              <a:pathLst>
                <a:path w="5737225" h="2540000">
                  <a:moveTo>
                    <a:pt x="325882" y="0"/>
                  </a:moveTo>
                  <a:lnTo>
                    <a:pt x="5411216" y="0"/>
                  </a:lnTo>
                  <a:lnTo>
                    <a:pt x="5443855" y="1651"/>
                  </a:lnTo>
                  <a:lnTo>
                    <a:pt x="5507609" y="14605"/>
                  </a:lnTo>
                  <a:lnTo>
                    <a:pt x="5566156" y="39370"/>
                  </a:lnTo>
                  <a:lnTo>
                    <a:pt x="5641467" y="95631"/>
                  </a:lnTo>
                  <a:lnTo>
                    <a:pt x="5680964" y="143383"/>
                  </a:lnTo>
                  <a:lnTo>
                    <a:pt x="5711444" y="199517"/>
                  </a:lnTo>
                  <a:lnTo>
                    <a:pt x="5730494" y="260858"/>
                  </a:lnTo>
                  <a:lnTo>
                    <a:pt x="5737098" y="325882"/>
                  </a:lnTo>
                  <a:lnTo>
                    <a:pt x="5737098" y="2213864"/>
                  </a:lnTo>
                  <a:lnTo>
                    <a:pt x="5730494" y="2278888"/>
                  </a:lnTo>
                  <a:lnTo>
                    <a:pt x="5711444" y="2340229"/>
                  </a:lnTo>
                  <a:lnTo>
                    <a:pt x="5680964" y="2396363"/>
                  </a:lnTo>
                  <a:lnTo>
                    <a:pt x="5641467" y="2444115"/>
                  </a:lnTo>
                  <a:lnTo>
                    <a:pt x="5593715" y="2483612"/>
                  </a:lnTo>
                  <a:lnTo>
                    <a:pt x="5537581" y="2514092"/>
                  </a:lnTo>
                  <a:lnTo>
                    <a:pt x="5476240" y="2533142"/>
                  </a:lnTo>
                  <a:lnTo>
                    <a:pt x="5411216" y="2539746"/>
                  </a:lnTo>
                  <a:lnTo>
                    <a:pt x="325882" y="2539746"/>
                  </a:lnTo>
                  <a:lnTo>
                    <a:pt x="260858" y="2533142"/>
                  </a:lnTo>
                  <a:lnTo>
                    <a:pt x="199517" y="2514092"/>
                  </a:lnTo>
                  <a:lnTo>
                    <a:pt x="143383" y="2483612"/>
                  </a:lnTo>
                  <a:lnTo>
                    <a:pt x="95631" y="2444115"/>
                  </a:lnTo>
                  <a:lnTo>
                    <a:pt x="56134" y="2396363"/>
                  </a:lnTo>
                  <a:lnTo>
                    <a:pt x="25654" y="2340229"/>
                  </a:lnTo>
                  <a:lnTo>
                    <a:pt x="6604" y="2278888"/>
                  </a:lnTo>
                  <a:lnTo>
                    <a:pt x="0" y="2213864"/>
                  </a:lnTo>
                  <a:lnTo>
                    <a:pt x="0" y="325882"/>
                  </a:lnTo>
                  <a:lnTo>
                    <a:pt x="6604" y="260858"/>
                  </a:lnTo>
                  <a:lnTo>
                    <a:pt x="25654" y="199517"/>
                  </a:lnTo>
                  <a:lnTo>
                    <a:pt x="56134" y="143383"/>
                  </a:lnTo>
                  <a:lnTo>
                    <a:pt x="95631" y="95631"/>
                  </a:lnTo>
                  <a:lnTo>
                    <a:pt x="143383" y="56134"/>
                  </a:lnTo>
                  <a:lnTo>
                    <a:pt x="199517" y="25654"/>
                  </a:lnTo>
                  <a:lnTo>
                    <a:pt x="260858" y="6604"/>
                  </a:lnTo>
                  <a:lnTo>
                    <a:pt x="325882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10144" y="886967"/>
              <a:ext cx="1341120" cy="4160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981569" y="858392"/>
              <a:ext cx="1398270" cy="473709"/>
            </a:xfrm>
            <a:custGeom>
              <a:avLst/>
              <a:gdLst/>
              <a:ahLst/>
              <a:cxnLst/>
              <a:rect l="l" t="t" r="r" b="b"/>
              <a:pathLst>
                <a:path w="1398270" h="473709">
                  <a:moveTo>
                    <a:pt x="96520" y="0"/>
                  </a:moveTo>
                  <a:lnTo>
                    <a:pt x="1301750" y="0"/>
                  </a:lnTo>
                  <a:lnTo>
                    <a:pt x="1320037" y="1778"/>
                  </a:lnTo>
                  <a:lnTo>
                    <a:pt x="1369949" y="28321"/>
                  </a:lnTo>
                  <a:lnTo>
                    <a:pt x="1396364" y="78232"/>
                  </a:lnTo>
                  <a:lnTo>
                    <a:pt x="1398270" y="96520"/>
                  </a:lnTo>
                  <a:lnTo>
                    <a:pt x="1398270" y="376682"/>
                  </a:lnTo>
                  <a:lnTo>
                    <a:pt x="1390269" y="414782"/>
                  </a:lnTo>
                  <a:lnTo>
                    <a:pt x="1339850" y="465201"/>
                  </a:lnTo>
                  <a:lnTo>
                    <a:pt x="1301750" y="473202"/>
                  </a:lnTo>
                  <a:lnTo>
                    <a:pt x="96520" y="473202"/>
                  </a:lnTo>
                  <a:lnTo>
                    <a:pt x="58420" y="465201"/>
                  </a:lnTo>
                  <a:lnTo>
                    <a:pt x="8000" y="414782"/>
                  </a:lnTo>
                  <a:lnTo>
                    <a:pt x="0" y="376682"/>
                  </a:lnTo>
                  <a:lnTo>
                    <a:pt x="0" y="96520"/>
                  </a:lnTo>
                  <a:lnTo>
                    <a:pt x="8000" y="58420"/>
                  </a:lnTo>
                  <a:lnTo>
                    <a:pt x="58420" y="8001"/>
                  </a:lnTo>
                  <a:lnTo>
                    <a:pt x="96520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493632" y="3859148"/>
            <a:ext cx="3054985" cy="2297430"/>
            <a:chOff x="8493632" y="3859148"/>
            <a:chExt cx="3054985" cy="2297430"/>
          </a:xfrm>
        </p:grpSpPr>
        <p:sp>
          <p:nvSpPr>
            <p:cNvPr id="44" name="object 44"/>
            <p:cNvSpPr/>
            <p:nvPr/>
          </p:nvSpPr>
          <p:spPr>
            <a:xfrm>
              <a:off x="8522207" y="4210811"/>
              <a:ext cx="2997835" cy="1917700"/>
            </a:xfrm>
            <a:custGeom>
              <a:avLst/>
              <a:gdLst/>
              <a:ahLst/>
              <a:cxnLst/>
              <a:rect l="l" t="t" r="r" b="b"/>
              <a:pathLst>
                <a:path w="2997834" h="1917700">
                  <a:moveTo>
                    <a:pt x="2678176" y="0"/>
                  </a:moveTo>
                  <a:lnTo>
                    <a:pt x="319532" y="0"/>
                  </a:lnTo>
                  <a:lnTo>
                    <a:pt x="272300" y="3463"/>
                  </a:lnTo>
                  <a:lnTo>
                    <a:pt x="227225" y="13524"/>
                  </a:lnTo>
                  <a:lnTo>
                    <a:pt x="184800" y="29688"/>
                  </a:lnTo>
                  <a:lnTo>
                    <a:pt x="145518" y="51464"/>
                  </a:lnTo>
                  <a:lnTo>
                    <a:pt x="109872" y="78356"/>
                  </a:lnTo>
                  <a:lnTo>
                    <a:pt x="78356" y="109872"/>
                  </a:lnTo>
                  <a:lnTo>
                    <a:pt x="51464" y="145518"/>
                  </a:lnTo>
                  <a:lnTo>
                    <a:pt x="29688" y="184800"/>
                  </a:lnTo>
                  <a:lnTo>
                    <a:pt x="13524" y="227225"/>
                  </a:lnTo>
                  <a:lnTo>
                    <a:pt x="3463" y="272300"/>
                  </a:lnTo>
                  <a:lnTo>
                    <a:pt x="0" y="319531"/>
                  </a:lnTo>
                  <a:lnTo>
                    <a:pt x="0" y="1597647"/>
                  </a:lnTo>
                  <a:lnTo>
                    <a:pt x="3463" y="1644867"/>
                  </a:lnTo>
                  <a:lnTo>
                    <a:pt x="13524" y="1689935"/>
                  </a:lnTo>
                  <a:lnTo>
                    <a:pt x="29688" y="1732359"/>
                  </a:lnTo>
                  <a:lnTo>
                    <a:pt x="51464" y="1771642"/>
                  </a:lnTo>
                  <a:lnTo>
                    <a:pt x="78356" y="1807291"/>
                  </a:lnTo>
                  <a:lnTo>
                    <a:pt x="109872" y="1838812"/>
                  </a:lnTo>
                  <a:lnTo>
                    <a:pt x="145518" y="1865711"/>
                  </a:lnTo>
                  <a:lnTo>
                    <a:pt x="184800" y="1887492"/>
                  </a:lnTo>
                  <a:lnTo>
                    <a:pt x="227225" y="1903662"/>
                  </a:lnTo>
                  <a:lnTo>
                    <a:pt x="272300" y="1913727"/>
                  </a:lnTo>
                  <a:lnTo>
                    <a:pt x="319532" y="1917192"/>
                  </a:lnTo>
                  <a:lnTo>
                    <a:pt x="2678176" y="1917192"/>
                  </a:lnTo>
                  <a:lnTo>
                    <a:pt x="2725407" y="1913727"/>
                  </a:lnTo>
                  <a:lnTo>
                    <a:pt x="2770482" y="1903662"/>
                  </a:lnTo>
                  <a:lnTo>
                    <a:pt x="2812907" y="1887492"/>
                  </a:lnTo>
                  <a:lnTo>
                    <a:pt x="2852189" y="1865711"/>
                  </a:lnTo>
                  <a:lnTo>
                    <a:pt x="2887835" y="1838812"/>
                  </a:lnTo>
                  <a:lnTo>
                    <a:pt x="2919351" y="1807291"/>
                  </a:lnTo>
                  <a:lnTo>
                    <a:pt x="2946243" y="1771642"/>
                  </a:lnTo>
                  <a:lnTo>
                    <a:pt x="2968019" y="1732359"/>
                  </a:lnTo>
                  <a:lnTo>
                    <a:pt x="2984183" y="1689935"/>
                  </a:lnTo>
                  <a:lnTo>
                    <a:pt x="2994244" y="1644867"/>
                  </a:lnTo>
                  <a:lnTo>
                    <a:pt x="2997708" y="1597647"/>
                  </a:lnTo>
                  <a:lnTo>
                    <a:pt x="2997708" y="319531"/>
                  </a:lnTo>
                  <a:lnTo>
                    <a:pt x="2994244" y="272300"/>
                  </a:lnTo>
                  <a:lnTo>
                    <a:pt x="2984183" y="227225"/>
                  </a:lnTo>
                  <a:lnTo>
                    <a:pt x="2968019" y="184800"/>
                  </a:lnTo>
                  <a:lnTo>
                    <a:pt x="2946243" y="145518"/>
                  </a:lnTo>
                  <a:lnTo>
                    <a:pt x="2919351" y="109872"/>
                  </a:lnTo>
                  <a:lnTo>
                    <a:pt x="2887835" y="78356"/>
                  </a:lnTo>
                  <a:lnTo>
                    <a:pt x="2852189" y="51464"/>
                  </a:lnTo>
                  <a:lnTo>
                    <a:pt x="2812907" y="29688"/>
                  </a:lnTo>
                  <a:lnTo>
                    <a:pt x="2770482" y="13524"/>
                  </a:lnTo>
                  <a:lnTo>
                    <a:pt x="2725407" y="3463"/>
                  </a:lnTo>
                  <a:lnTo>
                    <a:pt x="2678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22207" y="4210811"/>
              <a:ext cx="2997835" cy="1917700"/>
            </a:xfrm>
            <a:custGeom>
              <a:avLst/>
              <a:gdLst/>
              <a:ahLst/>
              <a:cxnLst/>
              <a:rect l="l" t="t" r="r" b="b"/>
              <a:pathLst>
                <a:path w="2997834" h="1917700">
                  <a:moveTo>
                    <a:pt x="0" y="319531"/>
                  </a:moveTo>
                  <a:lnTo>
                    <a:pt x="3463" y="272300"/>
                  </a:lnTo>
                  <a:lnTo>
                    <a:pt x="13524" y="227225"/>
                  </a:lnTo>
                  <a:lnTo>
                    <a:pt x="29688" y="184800"/>
                  </a:lnTo>
                  <a:lnTo>
                    <a:pt x="51464" y="145518"/>
                  </a:lnTo>
                  <a:lnTo>
                    <a:pt x="78356" y="109872"/>
                  </a:lnTo>
                  <a:lnTo>
                    <a:pt x="109872" y="78356"/>
                  </a:lnTo>
                  <a:lnTo>
                    <a:pt x="145518" y="51464"/>
                  </a:lnTo>
                  <a:lnTo>
                    <a:pt x="184800" y="29688"/>
                  </a:lnTo>
                  <a:lnTo>
                    <a:pt x="227225" y="13524"/>
                  </a:lnTo>
                  <a:lnTo>
                    <a:pt x="272300" y="3463"/>
                  </a:lnTo>
                  <a:lnTo>
                    <a:pt x="319532" y="0"/>
                  </a:lnTo>
                  <a:lnTo>
                    <a:pt x="2678176" y="0"/>
                  </a:lnTo>
                  <a:lnTo>
                    <a:pt x="2725407" y="3463"/>
                  </a:lnTo>
                  <a:lnTo>
                    <a:pt x="2770482" y="13524"/>
                  </a:lnTo>
                  <a:lnTo>
                    <a:pt x="2812907" y="29688"/>
                  </a:lnTo>
                  <a:lnTo>
                    <a:pt x="2852189" y="51464"/>
                  </a:lnTo>
                  <a:lnTo>
                    <a:pt x="2887835" y="78356"/>
                  </a:lnTo>
                  <a:lnTo>
                    <a:pt x="2919351" y="109872"/>
                  </a:lnTo>
                  <a:lnTo>
                    <a:pt x="2946243" y="145518"/>
                  </a:lnTo>
                  <a:lnTo>
                    <a:pt x="2968019" y="184800"/>
                  </a:lnTo>
                  <a:lnTo>
                    <a:pt x="2984183" y="227225"/>
                  </a:lnTo>
                  <a:lnTo>
                    <a:pt x="2994244" y="272300"/>
                  </a:lnTo>
                  <a:lnTo>
                    <a:pt x="2997708" y="319531"/>
                  </a:lnTo>
                  <a:lnTo>
                    <a:pt x="2997708" y="1597647"/>
                  </a:lnTo>
                  <a:lnTo>
                    <a:pt x="2994244" y="1644867"/>
                  </a:lnTo>
                  <a:lnTo>
                    <a:pt x="2984183" y="1689935"/>
                  </a:lnTo>
                  <a:lnTo>
                    <a:pt x="2968019" y="1732359"/>
                  </a:lnTo>
                  <a:lnTo>
                    <a:pt x="2946243" y="1771642"/>
                  </a:lnTo>
                  <a:lnTo>
                    <a:pt x="2919351" y="1807291"/>
                  </a:lnTo>
                  <a:lnTo>
                    <a:pt x="2887835" y="1838812"/>
                  </a:lnTo>
                  <a:lnTo>
                    <a:pt x="2852189" y="1865711"/>
                  </a:lnTo>
                  <a:lnTo>
                    <a:pt x="2812907" y="1887492"/>
                  </a:lnTo>
                  <a:lnTo>
                    <a:pt x="2770482" y="1903662"/>
                  </a:lnTo>
                  <a:lnTo>
                    <a:pt x="2725407" y="1913727"/>
                  </a:lnTo>
                  <a:lnTo>
                    <a:pt x="2678176" y="1917192"/>
                  </a:lnTo>
                  <a:lnTo>
                    <a:pt x="319532" y="1917192"/>
                  </a:lnTo>
                  <a:lnTo>
                    <a:pt x="272300" y="1913727"/>
                  </a:lnTo>
                  <a:lnTo>
                    <a:pt x="227225" y="1903662"/>
                  </a:lnTo>
                  <a:lnTo>
                    <a:pt x="184800" y="1887492"/>
                  </a:lnTo>
                  <a:lnTo>
                    <a:pt x="145518" y="1865711"/>
                  </a:lnTo>
                  <a:lnTo>
                    <a:pt x="109872" y="1838812"/>
                  </a:lnTo>
                  <a:lnTo>
                    <a:pt x="78356" y="1807291"/>
                  </a:lnTo>
                  <a:lnTo>
                    <a:pt x="51464" y="1771642"/>
                  </a:lnTo>
                  <a:lnTo>
                    <a:pt x="29688" y="1732359"/>
                  </a:lnTo>
                  <a:lnTo>
                    <a:pt x="13524" y="1689935"/>
                  </a:lnTo>
                  <a:lnTo>
                    <a:pt x="3463" y="1644867"/>
                  </a:lnTo>
                  <a:lnTo>
                    <a:pt x="0" y="1597647"/>
                  </a:lnTo>
                  <a:lnTo>
                    <a:pt x="0" y="319531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92767" y="3887723"/>
              <a:ext cx="1576070" cy="466725"/>
            </a:xfrm>
            <a:custGeom>
              <a:avLst/>
              <a:gdLst/>
              <a:ahLst/>
              <a:cxnLst/>
              <a:rect l="l" t="t" r="r" b="b"/>
              <a:pathLst>
                <a:path w="1576070" h="466725">
                  <a:moveTo>
                    <a:pt x="1453006" y="0"/>
                  </a:moveTo>
                  <a:lnTo>
                    <a:pt x="122808" y="0"/>
                  </a:lnTo>
                  <a:lnTo>
                    <a:pt x="75009" y="9652"/>
                  </a:lnTo>
                  <a:lnTo>
                    <a:pt x="35972" y="35972"/>
                  </a:lnTo>
                  <a:lnTo>
                    <a:pt x="9651" y="75009"/>
                  </a:lnTo>
                  <a:lnTo>
                    <a:pt x="0" y="122808"/>
                  </a:lnTo>
                  <a:lnTo>
                    <a:pt x="0" y="343534"/>
                  </a:lnTo>
                  <a:lnTo>
                    <a:pt x="9651" y="391334"/>
                  </a:lnTo>
                  <a:lnTo>
                    <a:pt x="35972" y="430371"/>
                  </a:lnTo>
                  <a:lnTo>
                    <a:pt x="75009" y="456692"/>
                  </a:lnTo>
                  <a:lnTo>
                    <a:pt x="122808" y="466344"/>
                  </a:lnTo>
                  <a:lnTo>
                    <a:pt x="1453006" y="466344"/>
                  </a:lnTo>
                  <a:lnTo>
                    <a:pt x="1500806" y="456692"/>
                  </a:lnTo>
                  <a:lnTo>
                    <a:pt x="1539843" y="430371"/>
                  </a:lnTo>
                  <a:lnTo>
                    <a:pt x="1566163" y="391334"/>
                  </a:lnTo>
                  <a:lnTo>
                    <a:pt x="1575815" y="343534"/>
                  </a:lnTo>
                  <a:lnTo>
                    <a:pt x="1575815" y="122808"/>
                  </a:lnTo>
                  <a:lnTo>
                    <a:pt x="1566163" y="75009"/>
                  </a:lnTo>
                  <a:lnTo>
                    <a:pt x="1539843" y="35972"/>
                  </a:lnTo>
                  <a:lnTo>
                    <a:pt x="1500806" y="9651"/>
                  </a:lnTo>
                  <a:lnTo>
                    <a:pt x="1453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92767" y="3887723"/>
              <a:ext cx="1576070" cy="466725"/>
            </a:xfrm>
            <a:custGeom>
              <a:avLst/>
              <a:gdLst/>
              <a:ahLst/>
              <a:cxnLst/>
              <a:rect l="l" t="t" r="r" b="b"/>
              <a:pathLst>
                <a:path w="1576070" h="466725">
                  <a:moveTo>
                    <a:pt x="0" y="122808"/>
                  </a:moveTo>
                  <a:lnTo>
                    <a:pt x="9651" y="75009"/>
                  </a:lnTo>
                  <a:lnTo>
                    <a:pt x="35972" y="35972"/>
                  </a:lnTo>
                  <a:lnTo>
                    <a:pt x="75009" y="9652"/>
                  </a:lnTo>
                  <a:lnTo>
                    <a:pt x="122808" y="0"/>
                  </a:lnTo>
                  <a:lnTo>
                    <a:pt x="1453006" y="0"/>
                  </a:lnTo>
                  <a:lnTo>
                    <a:pt x="1500806" y="9651"/>
                  </a:lnTo>
                  <a:lnTo>
                    <a:pt x="1539843" y="35972"/>
                  </a:lnTo>
                  <a:lnTo>
                    <a:pt x="1566163" y="75009"/>
                  </a:lnTo>
                  <a:lnTo>
                    <a:pt x="1575815" y="122808"/>
                  </a:lnTo>
                  <a:lnTo>
                    <a:pt x="1575815" y="343534"/>
                  </a:lnTo>
                  <a:lnTo>
                    <a:pt x="1566163" y="391334"/>
                  </a:lnTo>
                  <a:lnTo>
                    <a:pt x="1539843" y="430371"/>
                  </a:lnTo>
                  <a:lnTo>
                    <a:pt x="1500806" y="456692"/>
                  </a:lnTo>
                  <a:lnTo>
                    <a:pt x="1453006" y="466344"/>
                  </a:lnTo>
                  <a:lnTo>
                    <a:pt x="122808" y="466344"/>
                  </a:lnTo>
                  <a:lnTo>
                    <a:pt x="75009" y="456692"/>
                  </a:lnTo>
                  <a:lnTo>
                    <a:pt x="35972" y="430371"/>
                  </a:lnTo>
                  <a:lnTo>
                    <a:pt x="9651" y="391334"/>
                  </a:lnTo>
                  <a:lnTo>
                    <a:pt x="0" y="343534"/>
                  </a:lnTo>
                  <a:lnTo>
                    <a:pt x="0" y="122808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361423" y="3956684"/>
            <a:ext cx="123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Used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Models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641080" y="4389120"/>
            <a:ext cx="2708275" cy="1645920"/>
            <a:chOff x="8641080" y="4389120"/>
            <a:chExt cx="2708275" cy="1645920"/>
          </a:xfrm>
        </p:grpSpPr>
        <p:pic>
          <p:nvPicPr>
            <p:cNvPr id="50" name="object 50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5400" y="5504688"/>
              <a:ext cx="2212848" cy="53035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3916" y="5042916"/>
              <a:ext cx="1575816" cy="3703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1364" y="4515612"/>
              <a:ext cx="1197864" cy="39776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41080" y="4389120"/>
              <a:ext cx="1339596" cy="64312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785484" y="3866769"/>
            <a:ext cx="2541270" cy="2289810"/>
            <a:chOff x="5785484" y="3866769"/>
            <a:chExt cx="2541270" cy="2289810"/>
          </a:xfrm>
        </p:grpSpPr>
        <p:sp>
          <p:nvSpPr>
            <p:cNvPr id="55" name="object 55"/>
            <p:cNvSpPr/>
            <p:nvPr/>
          </p:nvSpPr>
          <p:spPr>
            <a:xfrm>
              <a:off x="5814059" y="4210812"/>
              <a:ext cx="2484120" cy="1917700"/>
            </a:xfrm>
            <a:custGeom>
              <a:avLst/>
              <a:gdLst/>
              <a:ahLst/>
              <a:cxnLst/>
              <a:rect l="l" t="t" r="r" b="b"/>
              <a:pathLst>
                <a:path w="2484120" h="1917700">
                  <a:moveTo>
                    <a:pt x="2164588" y="0"/>
                  </a:moveTo>
                  <a:lnTo>
                    <a:pt x="319531" y="0"/>
                  </a:lnTo>
                  <a:lnTo>
                    <a:pt x="272300" y="3463"/>
                  </a:lnTo>
                  <a:lnTo>
                    <a:pt x="227225" y="13524"/>
                  </a:lnTo>
                  <a:lnTo>
                    <a:pt x="184800" y="29688"/>
                  </a:lnTo>
                  <a:lnTo>
                    <a:pt x="145518" y="51464"/>
                  </a:lnTo>
                  <a:lnTo>
                    <a:pt x="109872" y="78356"/>
                  </a:lnTo>
                  <a:lnTo>
                    <a:pt x="78356" y="109872"/>
                  </a:lnTo>
                  <a:lnTo>
                    <a:pt x="51464" y="145518"/>
                  </a:lnTo>
                  <a:lnTo>
                    <a:pt x="29688" y="184800"/>
                  </a:lnTo>
                  <a:lnTo>
                    <a:pt x="13524" y="227225"/>
                  </a:lnTo>
                  <a:lnTo>
                    <a:pt x="3463" y="272300"/>
                  </a:lnTo>
                  <a:lnTo>
                    <a:pt x="0" y="319531"/>
                  </a:lnTo>
                  <a:lnTo>
                    <a:pt x="0" y="1597660"/>
                  </a:lnTo>
                  <a:lnTo>
                    <a:pt x="3463" y="1644876"/>
                  </a:lnTo>
                  <a:lnTo>
                    <a:pt x="13524" y="1689942"/>
                  </a:lnTo>
                  <a:lnTo>
                    <a:pt x="29688" y="1732363"/>
                  </a:lnTo>
                  <a:lnTo>
                    <a:pt x="51464" y="1771645"/>
                  </a:lnTo>
                  <a:lnTo>
                    <a:pt x="78356" y="1807293"/>
                  </a:lnTo>
                  <a:lnTo>
                    <a:pt x="109872" y="1838814"/>
                  </a:lnTo>
                  <a:lnTo>
                    <a:pt x="145518" y="1865711"/>
                  </a:lnTo>
                  <a:lnTo>
                    <a:pt x="184800" y="1887492"/>
                  </a:lnTo>
                  <a:lnTo>
                    <a:pt x="227225" y="1903662"/>
                  </a:lnTo>
                  <a:lnTo>
                    <a:pt x="272300" y="1913727"/>
                  </a:lnTo>
                  <a:lnTo>
                    <a:pt x="319531" y="1917192"/>
                  </a:lnTo>
                  <a:lnTo>
                    <a:pt x="2164588" y="1917192"/>
                  </a:lnTo>
                  <a:lnTo>
                    <a:pt x="2211819" y="1913727"/>
                  </a:lnTo>
                  <a:lnTo>
                    <a:pt x="2256894" y="1903662"/>
                  </a:lnTo>
                  <a:lnTo>
                    <a:pt x="2299319" y="1887492"/>
                  </a:lnTo>
                  <a:lnTo>
                    <a:pt x="2338601" y="1865711"/>
                  </a:lnTo>
                  <a:lnTo>
                    <a:pt x="2374247" y="1838814"/>
                  </a:lnTo>
                  <a:lnTo>
                    <a:pt x="2405763" y="1807293"/>
                  </a:lnTo>
                  <a:lnTo>
                    <a:pt x="2432655" y="1771645"/>
                  </a:lnTo>
                  <a:lnTo>
                    <a:pt x="2454431" y="1732363"/>
                  </a:lnTo>
                  <a:lnTo>
                    <a:pt x="2470595" y="1689942"/>
                  </a:lnTo>
                  <a:lnTo>
                    <a:pt x="2480656" y="1644876"/>
                  </a:lnTo>
                  <a:lnTo>
                    <a:pt x="2484119" y="1597660"/>
                  </a:lnTo>
                  <a:lnTo>
                    <a:pt x="2484119" y="319531"/>
                  </a:lnTo>
                  <a:lnTo>
                    <a:pt x="2480656" y="272300"/>
                  </a:lnTo>
                  <a:lnTo>
                    <a:pt x="2470595" y="227225"/>
                  </a:lnTo>
                  <a:lnTo>
                    <a:pt x="2454431" y="184800"/>
                  </a:lnTo>
                  <a:lnTo>
                    <a:pt x="2432655" y="145518"/>
                  </a:lnTo>
                  <a:lnTo>
                    <a:pt x="2405763" y="109872"/>
                  </a:lnTo>
                  <a:lnTo>
                    <a:pt x="2374247" y="78356"/>
                  </a:lnTo>
                  <a:lnTo>
                    <a:pt x="2338601" y="51464"/>
                  </a:lnTo>
                  <a:lnTo>
                    <a:pt x="2299319" y="29688"/>
                  </a:lnTo>
                  <a:lnTo>
                    <a:pt x="2256894" y="13524"/>
                  </a:lnTo>
                  <a:lnTo>
                    <a:pt x="2211819" y="3463"/>
                  </a:lnTo>
                  <a:lnTo>
                    <a:pt x="2164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14059" y="4210812"/>
              <a:ext cx="2484120" cy="1917700"/>
            </a:xfrm>
            <a:custGeom>
              <a:avLst/>
              <a:gdLst/>
              <a:ahLst/>
              <a:cxnLst/>
              <a:rect l="l" t="t" r="r" b="b"/>
              <a:pathLst>
                <a:path w="2484120" h="1917700">
                  <a:moveTo>
                    <a:pt x="0" y="319531"/>
                  </a:moveTo>
                  <a:lnTo>
                    <a:pt x="3463" y="272300"/>
                  </a:lnTo>
                  <a:lnTo>
                    <a:pt x="13524" y="227225"/>
                  </a:lnTo>
                  <a:lnTo>
                    <a:pt x="29688" y="184800"/>
                  </a:lnTo>
                  <a:lnTo>
                    <a:pt x="51464" y="145518"/>
                  </a:lnTo>
                  <a:lnTo>
                    <a:pt x="78356" y="109872"/>
                  </a:lnTo>
                  <a:lnTo>
                    <a:pt x="109872" y="78356"/>
                  </a:lnTo>
                  <a:lnTo>
                    <a:pt x="145518" y="51464"/>
                  </a:lnTo>
                  <a:lnTo>
                    <a:pt x="184800" y="29688"/>
                  </a:lnTo>
                  <a:lnTo>
                    <a:pt x="227225" y="13524"/>
                  </a:lnTo>
                  <a:lnTo>
                    <a:pt x="272300" y="3463"/>
                  </a:lnTo>
                  <a:lnTo>
                    <a:pt x="319531" y="0"/>
                  </a:lnTo>
                  <a:lnTo>
                    <a:pt x="2164588" y="0"/>
                  </a:lnTo>
                  <a:lnTo>
                    <a:pt x="2211819" y="3463"/>
                  </a:lnTo>
                  <a:lnTo>
                    <a:pt x="2256894" y="13524"/>
                  </a:lnTo>
                  <a:lnTo>
                    <a:pt x="2299319" y="29688"/>
                  </a:lnTo>
                  <a:lnTo>
                    <a:pt x="2338601" y="51464"/>
                  </a:lnTo>
                  <a:lnTo>
                    <a:pt x="2374247" y="78356"/>
                  </a:lnTo>
                  <a:lnTo>
                    <a:pt x="2405763" y="109872"/>
                  </a:lnTo>
                  <a:lnTo>
                    <a:pt x="2432655" y="145518"/>
                  </a:lnTo>
                  <a:lnTo>
                    <a:pt x="2454431" y="184800"/>
                  </a:lnTo>
                  <a:lnTo>
                    <a:pt x="2470595" y="227225"/>
                  </a:lnTo>
                  <a:lnTo>
                    <a:pt x="2480656" y="272300"/>
                  </a:lnTo>
                  <a:lnTo>
                    <a:pt x="2484119" y="319531"/>
                  </a:lnTo>
                  <a:lnTo>
                    <a:pt x="2484119" y="1597660"/>
                  </a:lnTo>
                  <a:lnTo>
                    <a:pt x="2480656" y="1644876"/>
                  </a:lnTo>
                  <a:lnTo>
                    <a:pt x="2470595" y="1689942"/>
                  </a:lnTo>
                  <a:lnTo>
                    <a:pt x="2454431" y="1732363"/>
                  </a:lnTo>
                  <a:lnTo>
                    <a:pt x="2432655" y="1771645"/>
                  </a:lnTo>
                  <a:lnTo>
                    <a:pt x="2405763" y="1807293"/>
                  </a:lnTo>
                  <a:lnTo>
                    <a:pt x="2374247" y="1838814"/>
                  </a:lnTo>
                  <a:lnTo>
                    <a:pt x="2338601" y="1865711"/>
                  </a:lnTo>
                  <a:lnTo>
                    <a:pt x="2299319" y="1887492"/>
                  </a:lnTo>
                  <a:lnTo>
                    <a:pt x="2256894" y="1903662"/>
                  </a:lnTo>
                  <a:lnTo>
                    <a:pt x="2211819" y="1913727"/>
                  </a:lnTo>
                  <a:lnTo>
                    <a:pt x="2164588" y="1917192"/>
                  </a:lnTo>
                  <a:lnTo>
                    <a:pt x="319531" y="1917192"/>
                  </a:lnTo>
                  <a:lnTo>
                    <a:pt x="272300" y="1913727"/>
                  </a:lnTo>
                  <a:lnTo>
                    <a:pt x="227225" y="1903662"/>
                  </a:lnTo>
                  <a:lnTo>
                    <a:pt x="184800" y="1887492"/>
                  </a:lnTo>
                  <a:lnTo>
                    <a:pt x="145518" y="1865711"/>
                  </a:lnTo>
                  <a:lnTo>
                    <a:pt x="109872" y="1838814"/>
                  </a:lnTo>
                  <a:lnTo>
                    <a:pt x="78356" y="1807293"/>
                  </a:lnTo>
                  <a:lnTo>
                    <a:pt x="51464" y="1771645"/>
                  </a:lnTo>
                  <a:lnTo>
                    <a:pt x="29688" y="1732363"/>
                  </a:lnTo>
                  <a:lnTo>
                    <a:pt x="13524" y="1689942"/>
                  </a:lnTo>
                  <a:lnTo>
                    <a:pt x="3463" y="1644876"/>
                  </a:lnTo>
                  <a:lnTo>
                    <a:pt x="0" y="1597660"/>
                  </a:lnTo>
                  <a:lnTo>
                    <a:pt x="0" y="319531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73495" y="4616195"/>
              <a:ext cx="2353055" cy="117805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262115" y="3895344"/>
              <a:ext cx="1576070" cy="466725"/>
            </a:xfrm>
            <a:custGeom>
              <a:avLst/>
              <a:gdLst/>
              <a:ahLst/>
              <a:cxnLst/>
              <a:rect l="l" t="t" r="r" b="b"/>
              <a:pathLst>
                <a:path w="1576070" h="466725">
                  <a:moveTo>
                    <a:pt x="1453007" y="0"/>
                  </a:moveTo>
                  <a:lnTo>
                    <a:pt x="122809" y="0"/>
                  </a:lnTo>
                  <a:lnTo>
                    <a:pt x="75009" y="9651"/>
                  </a:lnTo>
                  <a:lnTo>
                    <a:pt x="35972" y="35972"/>
                  </a:lnTo>
                  <a:lnTo>
                    <a:pt x="9651" y="75009"/>
                  </a:lnTo>
                  <a:lnTo>
                    <a:pt x="0" y="122808"/>
                  </a:lnTo>
                  <a:lnTo>
                    <a:pt x="0" y="343534"/>
                  </a:lnTo>
                  <a:lnTo>
                    <a:pt x="9651" y="391334"/>
                  </a:lnTo>
                  <a:lnTo>
                    <a:pt x="35972" y="430371"/>
                  </a:lnTo>
                  <a:lnTo>
                    <a:pt x="75009" y="456691"/>
                  </a:lnTo>
                  <a:lnTo>
                    <a:pt x="122809" y="466343"/>
                  </a:lnTo>
                  <a:lnTo>
                    <a:pt x="1453007" y="466343"/>
                  </a:lnTo>
                  <a:lnTo>
                    <a:pt x="1500806" y="456691"/>
                  </a:lnTo>
                  <a:lnTo>
                    <a:pt x="1539843" y="430371"/>
                  </a:lnTo>
                  <a:lnTo>
                    <a:pt x="1566164" y="391334"/>
                  </a:lnTo>
                  <a:lnTo>
                    <a:pt x="1575815" y="343534"/>
                  </a:lnTo>
                  <a:lnTo>
                    <a:pt x="1575815" y="122808"/>
                  </a:lnTo>
                  <a:lnTo>
                    <a:pt x="1566164" y="75009"/>
                  </a:lnTo>
                  <a:lnTo>
                    <a:pt x="1539843" y="35972"/>
                  </a:lnTo>
                  <a:lnTo>
                    <a:pt x="1500806" y="9651"/>
                  </a:lnTo>
                  <a:lnTo>
                    <a:pt x="1453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62115" y="3895344"/>
              <a:ext cx="1576070" cy="466725"/>
            </a:xfrm>
            <a:custGeom>
              <a:avLst/>
              <a:gdLst/>
              <a:ahLst/>
              <a:cxnLst/>
              <a:rect l="l" t="t" r="r" b="b"/>
              <a:pathLst>
                <a:path w="1576070" h="466725">
                  <a:moveTo>
                    <a:pt x="0" y="122808"/>
                  </a:moveTo>
                  <a:lnTo>
                    <a:pt x="9651" y="75009"/>
                  </a:lnTo>
                  <a:lnTo>
                    <a:pt x="35972" y="35972"/>
                  </a:lnTo>
                  <a:lnTo>
                    <a:pt x="75009" y="9651"/>
                  </a:lnTo>
                  <a:lnTo>
                    <a:pt x="122809" y="0"/>
                  </a:lnTo>
                  <a:lnTo>
                    <a:pt x="1453007" y="0"/>
                  </a:lnTo>
                  <a:lnTo>
                    <a:pt x="1500806" y="9651"/>
                  </a:lnTo>
                  <a:lnTo>
                    <a:pt x="1539843" y="35972"/>
                  </a:lnTo>
                  <a:lnTo>
                    <a:pt x="1566164" y="75009"/>
                  </a:lnTo>
                  <a:lnTo>
                    <a:pt x="1575815" y="122808"/>
                  </a:lnTo>
                  <a:lnTo>
                    <a:pt x="1575815" y="343534"/>
                  </a:lnTo>
                  <a:lnTo>
                    <a:pt x="1566164" y="391334"/>
                  </a:lnTo>
                  <a:lnTo>
                    <a:pt x="1539843" y="430371"/>
                  </a:lnTo>
                  <a:lnTo>
                    <a:pt x="1500806" y="456691"/>
                  </a:lnTo>
                  <a:lnTo>
                    <a:pt x="1453007" y="466343"/>
                  </a:lnTo>
                  <a:lnTo>
                    <a:pt x="122809" y="466343"/>
                  </a:lnTo>
                  <a:lnTo>
                    <a:pt x="75009" y="456691"/>
                  </a:lnTo>
                  <a:lnTo>
                    <a:pt x="35972" y="430371"/>
                  </a:lnTo>
                  <a:lnTo>
                    <a:pt x="9651" y="391334"/>
                  </a:lnTo>
                  <a:lnTo>
                    <a:pt x="0" y="343534"/>
                  </a:lnTo>
                  <a:lnTo>
                    <a:pt x="0" y="122808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637781" y="396367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Datasets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32321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2545"/>
              </a:spcBef>
            </a:pPr>
            <a:r>
              <a:rPr spc="-55" dirty="0">
                <a:solidFill>
                  <a:srgbClr val="FFFFFF"/>
                </a:solidFill>
              </a:rPr>
              <a:t>RESULTS</a:t>
            </a:r>
            <a:r>
              <a:rPr spc="-235" dirty="0">
                <a:solidFill>
                  <a:srgbClr val="FFFFFF"/>
                </a:solidFill>
              </a:rPr>
              <a:t> </a:t>
            </a:r>
            <a:r>
              <a:rPr spc="-340" dirty="0">
                <a:solidFill>
                  <a:srgbClr val="FFFFFF"/>
                </a:solidFill>
              </a:rPr>
              <a:t>&amp;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155" dirty="0">
                <a:solidFill>
                  <a:srgbClr val="FFFFFF"/>
                </a:solidFill>
              </a:rPr>
              <a:t>FINDINGS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49452" y="2092451"/>
            <a:ext cx="2086610" cy="1460500"/>
            <a:chOff x="949452" y="2092451"/>
            <a:chExt cx="2086610" cy="1460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452" y="2092451"/>
              <a:ext cx="2086356" cy="1459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76" y="2106167"/>
              <a:ext cx="2011680" cy="13853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48918" y="3584194"/>
            <a:ext cx="1890395" cy="7645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2540" algn="ctr">
              <a:lnSpc>
                <a:spcPct val="101600"/>
              </a:lnSpc>
              <a:spcBef>
                <a:spcPts val="65"/>
              </a:spcBef>
            </a:pPr>
            <a:r>
              <a:rPr sz="1600" dirty="0">
                <a:latin typeface="Carlito"/>
                <a:cs typeface="Carlito"/>
              </a:rPr>
              <a:t>Model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is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very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accurate </a:t>
            </a:r>
            <a:r>
              <a:rPr sz="1600" dirty="0">
                <a:latin typeface="Carlito"/>
                <a:cs typeface="Carlito"/>
              </a:rPr>
              <a:t>and</a:t>
            </a:r>
            <a:r>
              <a:rPr sz="1600" spc="-7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rarely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selects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non- </a:t>
            </a:r>
            <a:r>
              <a:rPr sz="1600" dirty="0">
                <a:latin typeface="Carlito"/>
                <a:cs typeface="Carlito"/>
              </a:rPr>
              <a:t>trash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objects.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61003" y="2089404"/>
            <a:ext cx="2086610" cy="1461770"/>
            <a:chOff x="3461003" y="2089404"/>
            <a:chExt cx="2086610" cy="14617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1003" y="2089404"/>
              <a:ext cx="2086355" cy="1461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0627" y="2103120"/>
              <a:ext cx="2011680" cy="13868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522979" y="3584194"/>
            <a:ext cx="2157095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41045" marR="5080" indent="-728980">
              <a:lnSpc>
                <a:spcPct val="101899"/>
              </a:lnSpc>
              <a:spcBef>
                <a:spcPts val="60"/>
              </a:spcBef>
            </a:pPr>
            <a:r>
              <a:rPr sz="1600" spc="-10" dirty="0">
                <a:latin typeface="Carlito"/>
                <a:cs typeface="Carlito"/>
              </a:rPr>
              <a:t>Training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batch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size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is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large </a:t>
            </a:r>
            <a:r>
              <a:rPr sz="1600" spc="-10" dirty="0">
                <a:latin typeface="Carlito"/>
                <a:cs typeface="Carlito"/>
              </a:rPr>
              <a:t>enough.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9452" y="4425696"/>
            <a:ext cx="2086610" cy="1460500"/>
            <a:chOff x="949452" y="4425696"/>
            <a:chExt cx="2086610" cy="14605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2" y="4425696"/>
              <a:ext cx="2086356" cy="14599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9076" y="4439412"/>
              <a:ext cx="2011680" cy="1385570"/>
            </a:xfrm>
            <a:custGeom>
              <a:avLst/>
              <a:gdLst/>
              <a:ahLst/>
              <a:cxnLst/>
              <a:rect l="l" t="t" r="r" b="b"/>
              <a:pathLst>
                <a:path w="2011680" h="1385570">
                  <a:moveTo>
                    <a:pt x="1780794" y="0"/>
                  </a:moveTo>
                  <a:lnTo>
                    <a:pt x="230886" y="0"/>
                  </a:lnTo>
                  <a:lnTo>
                    <a:pt x="184356" y="4691"/>
                  </a:lnTo>
                  <a:lnTo>
                    <a:pt x="141017" y="18145"/>
                  </a:lnTo>
                  <a:lnTo>
                    <a:pt x="101798" y="39433"/>
                  </a:lnTo>
                  <a:lnTo>
                    <a:pt x="67627" y="67627"/>
                  </a:lnTo>
                  <a:lnTo>
                    <a:pt x="39433" y="101798"/>
                  </a:lnTo>
                  <a:lnTo>
                    <a:pt x="18145" y="141017"/>
                  </a:lnTo>
                  <a:lnTo>
                    <a:pt x="4691" y="184356"/>
                  </a:lnTo>
                  <a:lnTo>
                    <a:pt x="0" y="230886"/>
                  </a:lnTo>
                  <a:lnTo>
                    <a:pt x="0" y="1154430"/>
                  </a:lnTo>
                  <a:lnTo>
                    <a:pt x="4691" y="1200959"/>
                  </a:lnTo>
                  <a:lnTo>
                    <a:pt x="18145" y="1244298"/>
                  </a:lnTo>
                  <a:lnTo>
                    <a:pt x="39433" y="1283517"/>
                  </a:lnTo>
                  <a:lnTo>
                    <a:pt x="67627" y="1317688"/>
                  </a:lnTo>
                  <a:lnTo>
                    <a:pt x="101798" y="1345882"/>
                  </a:lnTo>
                  <a:lnTo>
                    <a:pt x="141017" y="1367170"/>
                  </a:lnTo>
                  <a:lnTo>
                    <a:pt x="184356" y="1380624"/>
                  </a:lnTo>
                  <a:lnTo>
                    <a:pt x="230886" y="1385316"/>
                  </a:lnTo>
                  <a:lnTo>
                    <a:pt x="1780794" y="1385316"/>
                  </a:lnTo>
                  <a:lnTo>
                    <a:pt x="1827323" y="1380624"/>
                  </a:lnTo>
                  <a:lnTo>
                    <a:pt x="1870662" y="1367170"/>
                  </a:lnTo>
                  <a:lnTo>
                    <a:pt x="1909881" y="1345882"/>
                  </a:lnTo>
                  <a:lnTo>
                    <a:pt x="1944052" y="1317688"/>
                  </a:lnTo>
                  <a:lnTo>
                    <a:pt x="1972246" y="1283517"/>
                  </a:lnTo>
                  <a:lnTo>
                    <a:pt x="1993534" y="1244298"/>
                  </a:lnTo>
                  <a:lnTo>
                    <a:pt x="2006988" y="1200959"/>
                  </a:lnTo>
                  <a:lnTo>
                    <a:pt x="2011680" y="1154430"/>
                  </a:lnTo>
                  <a:lnTo>
                    <a:pt x="2011680" y="230886"/>
                  </a:lnTo>
                  <a:lnTo>
                    <a:pt x="2006988" y="184356"/>
                  </a:lnTo>
                  <a:lnTo>
                    <a:pt x="1993534" y="141017"/>
                  </a:lnTo>
                  <a:lnTo>
                    <a:pt x="1972246" y="101798"/>
                  </a:lnTo>
                  <a:lnTo>
                    <a:pt x="1944052" y="67627"/>
                  </a:lnTo>
                  <a:lnTo>
                    <a:pt x="1909881" y="39433"/>
                  </a:lnTo>
                  <a:lnTo>
                    <a:pt x="1870662" y="18145"/>
                  </a:lnTo>
                  <a:lnTo>
                    <a:pt x="1827323" y="4691"/>
                  </a:lnTo>
                  <a:lnTo>
                    <a:pt x="1780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280" y="4922520"/>
              <a:ext cx="1818132" cy="4358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80338" y="5913221"/>
            <a:ext cx="2026285" cy="744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45"/>
              </a:spcBef>
            </a:pPr>
            <a:r>
              <a:rPr sz="1600" spc="-65" dirty="0">
                <a:latin typeface="Trebuchet MS"/>
                <a:cs typeface="Trebuchet MS"/>
              </a:rPr>
              <a:t>Best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model,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with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highest </a:t>
            </a:r>
            <a:r>
              <a:rPr sz="1600" spc="-135" dirty="0">
                <a:latin typeface="Trebuchet MS"/>
                <a:cs typeface="Trebuchet MS"/>
              </a:rPr>
              <a:t>accuracy.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(Better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than </a:t>
            </a:r>
            <a:r>
              <a:rPr sz="1600" spc="-10" dirty="0">
                <a:latin typeface="Trebuchet MS"/>
                <a:cs typeface="Trebuchet MS"/>
              </a:rPr>
              <a:t>YOLO)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55491" y="4425696"/>
            <a:ext cx="2086610" cy="1460500"/>
            <a:chOff x="3555491" y="4425696"/>
            <a:chExt cx="2086610" cy="146050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5491" y="4425696"/>
              <a:ext cx="2086356" cy="14599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5115" y="4439412"/>
              <a:ext cx="2011680" cy="138531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661664" y="5913221"/>
            <a:ext cx="1880235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79120" marR="5080" indent="-567055">
              <a:lnSpc>
                <a:spcPts val="1900"/>
              </a:lnSpc>
              <a:spcBef>
                <a:spcPts val="175"/>
              </a:spcBef>
            </a:pPr>
            <a:r>
              <a:rPr sz="1600" spc="-95" dirty="0">
                <a:latin typeface="Trebuchet MS"/>
                <a:cs typeface="Trebuchet MS"/>
              </a:rPr>
              <a:t>Heatmap</a:t>
            </a:r>
            <a:r>
              <a:rPr sz="1600" spc="2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generation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is </a:t>
            </a:r>
            <a:r>
              <a:rPr sz="1600" spc="-10" dirty="0">
                <a:latin typeface="Trebuchet MS"/>
                <a:cs typeface="Trebuchet MS"/>
              </a:rPr>
              <a:t>working!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34505" y="2045970"/>
            <a:ext cx="4897120" cy="4584700"/>
            <a:chOff x="6334505" y="2045970"/>
            <a:chExt cx="4897120" cy="458470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1655" y="2188640"/>
              <a:ext cx="4742411" cy="438437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63080" y="2074545"/>
              <a:ext cx="4839970" cy="4527550"/>
            </a:xfrm>
            <a:custGeom>
              <a:avLst/>
              <a:gdLst/>
              <a:ahLst/>
              <a:cxnLst/>
              <a:rect l="l" t="t" r="r" b="b"/>
              <a:pathLst>
                <a:path w="4839970" h="4527550">
                  <a:moveTo>
                    <a:pt x="441578" y="0"/>
                  </a:moveTo>
                  <a:lnTo>
                    <a:pt x="4397883" y="0"/>
                  </a:lnTo>
                  <a:lnTo>
                    <a:pt x="4442333" y="2285"/>
                  </a:lnTo>
                  <a:lnTo>
                    <a:pt x="4486275" y="8889"/>
                  </a:lnTo>
                  <a:lnTo>
                    <a:pt x="4528693" y="19812"/>
                  </a:lnTo>
                  <a:lnTo>
                    <a:pt x="4569333" y="34670"/>
                  </a:lnTo>
                  <a:lnTo>
                    <a:pt x="4608068" y="53339"/>
                  </a:lnTo>
                  <a:lnTo>
                    <a:pt x="4644517" y="75564"/>
                  </a:lnTo>
                  <a:lnTo>
                    <a:pt x="4678553" y="100964"/>
                  </a:lnTo>
                  <a:lnTo>
                    <a:pt x="4709922" y="129539"/>
                  </a:lnTo>
                  <a:lnTo>
                    <a:pt x="4738497" y="160908"/>
                  </a:lnTo>
                  <a:lnTo>
                    <a:pt x="4763897" y="194944"/>
                  </a:lnTo>
                  <a:lnTo>
                    <a:pt x="4786122" y="231393"/>
                  </a:lnTo>
                  <a:lnTo>
                    <a:pt x="4804791" y="270128"/>
                  </a:lnTo>
                  <a:lnTo>
                    <a:pt x="4819650" y="310768"/>
                  </a:lnTo>
                  <a:lnTo>
                    <a:pt x="4830572" y="353187"/>
                  </a:lnTo>
                  <a:lnTo>
                    <a:pt x="4837176" y="397128"/>
                  </a:lnTo>
                  <a:lnTo>
                    <a:pt x="4839462" y="441578"/>
                  </a:lnTo>
                  <a:lnTo>
                    <a:pt x="4839462" y="4085501"/>
                  </a:lnTo>
                  <a:lnTo>
                    <a:pt x="4837176" y="4129963"/>
                  </a:lnTo>
                  <a:lnTo>
                    <a:pt x="4830572" y="4173880"/>
                  </a:lnTo>
                  <a:lnTo>
                    <a:pt x="4819650" y="4216285"/>
                  </a:lnTo>
                  <a:lnTo>
                    <a:pt x="4804791" y="4256938"/>
                  </a:lnTo>
                  <a:lnTo>
                    <a:pt x="4786122" y="4295622"/>
                  </a:lnTo>
                  <a:lnTo>
                    <a:pt x="4763897" y="4332084"/>
                  </a:lnTo>
                  <a:lnTo>
                    <a:pt x="4738497" y="4366133"/>
                  </a:lnTo>
                  <a:lnTo>
                    <a:pt x="4709922" y="4397527"/>
                  </a:lnTo>
                  <a:lnTo>
                    <a:pt x="4678553" y="4426064"/>
                  </a:lnTo>
                  <a:lnTo>
                    <a:pt x="4644517" y="4451527"/>
                  </a:lnTo>
                  <a:lnTo>
                    <a:pt x="4608068" y="4473676"/>
                  </a:lnTo>
                  <a:lnTo>
                    <a:pt x="4569333" y="4492307"/>
                  </a:lnTo>
                  <a:lnTo>
                    <a:pt x="4528693" y="4507191"/>
                  </a:lnTo>
                  <a:lnTo>
                    <a:pt x="4486275" y="4518088"/>
                  </a:lnTo>
                  <a:lnTo>
                    <a:pt x="4442333" y="4524794"/>
                  </a:lnTo>
                  <a:lnTo>
                    <a:pt x="4397883" y="4527042"/>
                  </a:lnTo>
                  <a:lnTo>
                    <a:pt x="441578" y="4527042"/>
                  </a:lnTo>
                  <a:lnTo>
                    <a:pt x="397128" y="4524794"/>
                  </a:lnTo>
                  <a:lnTo>
                    <a:pt x="353187" y="4518088"/>
                  </a:lnTo>
                  <a:lnTo>
                    <a:pt x="310769" y="4507191"/>
                  </a:lnTo>
                  <a:lnTo>
                    <a:pt x="270128" y="4492307"/>
                  </a:lnTo>
                  <a:lnTo>
                    <a:pt x="231394" y="4473676"/>
                  </a:lnTo>
                  <a:lnTo>
                    <a:pt x="194945" y="4451527"/>
                  </a:lnTo>
                  <a:lnTo>
                    <a:pt x="160909" y="4426064"/>
                  </a:lnTo>
                  <a:lnTo>
                    <a:pt x="129540" y="4397527"/>
                  </a:lnTo>
                  <a:lnTo>
                    <a:pt x="100965" y="4366133"/>
                  </a:lnTo>
                  <a:lnTo>
                    <a:pt x="75565" y="4332084"/>
                  </a:lnTo>
                  <a:lnTo>
                    <a:pt x="53340" y="4295622"/>
                  </a:lnTo>
                  <a:lnTo>
                    <a:pt x="34671" y="4256938"/>
                  </a:lnTo>
                  <a:lnTo>
                    <a:pt x="19812" y="4216285"/>
                  </a:lnTo>
                  <a:lnTo>
                    <a:pt x="8890" y="4173880"/>
                  </a:lnTo>
                  <a:lnTo>
                    <a:pt x="2286" y="4129963"/>
                  </a:lnTo>
                  <a:lnTo>
                    <a:pt x="0" y="4085501"/>
                  </a:lnTo>
                  <a:lnTo>
                    <a:pt x="0" y="441578"/>
                  </a:lnTo>
                  <a:lnTo>
                    <a:pt x="2286" y="397128"/>
                  </a:lnTo>
                  <a:lnTo>
                    <a:pt x="8890" y="353187"/>
                  </a:lnTo>
                  <a:lnTo>
                    <a:pt x="19812" y="310768"/>
                  </a:lnTo>
                  <a:lnTo>
                    <a:pt x="34671" y="270128"/>
                  </a:lnTo>
                  <a:lnTo>
                    <a:pt x="53340" y="231393"/>
                  </a:lnTo>
                  <a:lnTo>
                    <a:pt x="75565" y="194944"/>
                  </a:lnTo>
                  <a:lnTo>
                    <a:pt x="100965" y="160908"/>
                  </a:lnTo>
                  <a:lnTo>
                    <a:pt x="129540" y="129539"/>
                  </a:lnTo>
                  <a:lnTo>
                    <a:pt x="160909" y="100964"/>
                  </a:lnTo>
                  <a:lnTo>
                    <a:pt x="194945" y="75564"/>
                  </a:lnTo>
                  <a:lnTo>
                    <a:pt x="231394" y="53339"/>
                  </a:lnTo>
                  <a:lnTo>
                    <a:pt x="270128" y="34670"/>
                  </a:lnTo>
                  <a:lnTo>
                    <a:pt x="310769" y="19812"/>
                  </a:lnTo>
                  <a:lnTo>
                    <a:pt x="353187" y="8889"/>
                  </a:lnTo>
                  <a:lnTo>
                    <a:pt x="397128" y="2285"/>
                  </a:lnTo>
                  <a:lnTo>
                    <a:pt x="441578" y="0"/>
                  </a:lnTo>
                  <a:close/>
                </a:path>
              </a:pathLst>
            </a:custGeom>
            <a:ln w="57150">
              <a:solidFill>
                <a:srgbClr val="97A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2147" y="4988052"/>
            <a:ext cx="3703320" cy="1402080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1279525" marR="836930" indent="-548640">
              <a:lnSpc>
                <a:spcPct val="100000"/>
              </a:lnSpc>
            </a:pPr>
            <a:r>
              <a:rPr sz="2400" i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Thank</a:t>
            </a:r>
            <a:r>
              <a:rPr sz="2400" i="1" spc="-31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i="1" spc="-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You</a:t>
            </a:r>
            <a:r>
              <a:rPr sz="2400" i="1" spc="13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i="1" spc="-6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For</a:t>
            </a:r>
            <a:r>
              <a:rPr sz="2400" i="1" spc="-3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i="1" spc="-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Your </a:t>
            </a:r>
            <a:r>
              <a:rPr sz="2400" i="1" spc="-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Attention</a:t>
            </a:r>
            <a:endParaRPr sz="2400">
              <a:latin typeface="Liberation Sans Narrow"/>
              <a:cs typeface="Liberation Sans Narro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734568"/>
            <a:ext cx="7595616" cy="56555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42147" y="723900"/>
            <a:ext cx="3703320" cy="1402080"/>
          </a:xfrm>
          <a:prstGeom prst="rect">
            <a:avLst/>
          </a:prstGeom>
          <a:solidFill>
            <a:srgbClr val="2E4FF0"/>
          </a:solidFill>
        </p:spPr>
        <p:txBody>
          <a:bodyPr vert="horz" wrap="square" lIns="0" tIns="293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10"/>
              </a:spcBef>
            </a:pP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rebuchet MS"/>
                <a:cs typeface="Trebuchet MS"/>
              </a:rPr>
              <a:t>was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60" dirty="0">
                <a:solidFill>
                  <a:srgbClr val="97A8F8"/>
                </a:solidFill>
                <a:latin typeface="Trebuchet MS"/>
                <a:cs typeface="Trebuchet MS"/>
              </a:rPr>
              <a:t>AI</a:t>
            </a:r>
            <a:r>
              <a:rPr sz="2400" spc="-355" dirty="0">
                <a:solidFill>
                  <a:srgbClr val="97A8F8"/>
                </a:solidFill>
                <a:latin typeface="Trebuchet MS"/>
                <a:cs typeface="Trebuchet MS"/>
              </a:rPr>
              <a:t> </a:t>
            </a:r>
            <a:r>
              <a:rPr sz="2400" spc="80" dirty="0">
                <a:solidFill>
                  <a:srgbClr val="97A8F8"/>
                </a:solidFill>
                <a:latin typeface="Trebuchet MS"/>
                <a:cs typeface="Trebuchet MS"/>
              </a:rPr>
              <a:t>TRASH</a:t>
            </a:r>
            <a:r>
              <a:rPr sz="2400" spc="-60" dirty="0">
                <a:solidFill>
                  <a:srgbClr val="97A8F8"/>
                </a:solidFill>
                <a:latin typeface="Trebuchet MS"/>
                <a:cs typeface="Trebuchet MS"/>
              </a:rPr>
              <a:t> </a:t>
            </a:r>
            <a:r>
              <a:rPr sz="2400" spc="105" dirty="0">
                <a:solidFill>
                  <a:srgbClr val="97A8F8"/>
                </a:solidFill>
                <a:latin typeface="Trebuchet MS"/>
                <a:cs typeface="Trebuchet MS"/>
              </a:rPr>
              <a:t>DETECTION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1959" y="2125979"/>
            <a:ext cx="11300460" cy="4264660"/>
            <a:chOff x="441959" y="2125979"/>
            <a:chExt cx="11300460" cy="4264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" y="5330951"/>
              <a:ext cx="2499360" cy="10591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039100" y="2125979"/>
              <a:ext cx="3703320" cy="2862580"/>
            </a:xfrm>
            <a:custGeom>
              <a:avLst/>
              <a:gdLst/>
              <a:ahLst/>
              <a:cxnLst/>
              <a:rect l="l" t="t" r="r" b="b"/>
              <a:pathLst>
                <a:path w="3703320" h="2862579">
                  <a:moveTo>
                    <a:pt x="3703320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3703320" y="2862072"/>
                  </a:lnTo>
                  <a:lnTo>
                    <a:pt x="3703320" y="0"/>
                  </a:lnTo>
                  <a:close/>
                </a:path>
              </a:pathLst>
            </a:custGeom>
            <a:solidFill>
              <a:srgbClr val="EDF6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7216" y="2125979"/>
              <a:ext cx="1850135" cy="28620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</Words>
  <Application>Microsoft Macintosh PowerPoint</Application>
  <PresentationFormat>Breedbeeld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Calibri</vt:lpstr>
      <vt:lpstr>Carlito</vt:lpstr>
      <vt:lpstr>Liberation Sans Narrow</vt:lpstr>
      <vt:lpstr>Times New Roman</vt:lpstr>
      <vt:lpstr>Trebuchet MS</vt:lpstr>
      <vt:lpstr>Office Theme</vt:lpstr>
      <vt:lpstr>PowerPoint-presentatie</vt:lpstr>
      <vt:lpstr>PowerPoint-presentatie</vt:lpstr>
      <vt:lpstr>THE PROJECT</vt:lpstr>
      <vt:lpstr>PowerPoint-presentatie</vt:lpstr>
      <vt:lpstr>MORE TRASH DETECTION EXAMPLES</vt:lpstr>
      <vt:lpstr>MORE TRASH DETECTION EXAMPLES</vt:lpstr>
      <vt:lpstr>USED METHODS</vt:lpstr>
      <vt:lpstr>RESULTS &amp; FINDINGS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Swiggers,Eric E.L.H.M.</cp:lastModifiedBy>
  <cp:revision>2</cp:revision>
  <dcterms:created xsi:type="dcterms:W3CDTF">2025-01-09T14:03:21Z</dcterms:created>
  <dcterms:modified xsi:type="dcterms:W3CDTF">2025-01-17T15:51:00Z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2025-01-09T00:00:00Z</vt:filetime>
  </property>
  <property fmtid="{D5CDD505-2E9C-101B-9397-08002B2CF9AE}" pid="3" name="Producer">
    <vt:lpwstr>3-Heights(TM) PDF Security Shell 4.8.25.2 (http://www.pdf-tools.com)</vt:lpwstr>
  </property>
</Properties>
</file>