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17"/>
  </p:notesMasterIdLst>
  <p:handoutMasterIdLst>
    <p:handoutMasterId r:id="rId18"/>
  </p:handoutMasterIdLst>
  <p:sldIdLst>
    <p:sldId id="294" r:id="rId5"/>
    <p:sldId id="298" r:id="rId6"/>
    <p:sldId id="303" r:id="rId7"/>
    <p:sldId id="295" r:id="rId8"/>
    <p:sldId id="261" r:id="rId9"/>
    <p:sldId id="267" r:id="rId10"/>
    <p:sldId id="289" r:id="rId11"/>
    <p:sldId id="305" r:id="rId12"/>
    <p:sldId id="301" r:id="rId13"/>
    <p:sldId id="304" r:id="rId14"/>
    <p:sldId id="302" r:id="rId15"/>
    <p:sldId id="288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0BFA01C-CD74-7845-B021-672224978863}">
          <p14:sldIdLst/>
        </p14:section>
        <p14:section name="Titelblad" id="{D1F76B3F-649D-FC44-94A7-44991C91A21E}">
          <p14:sldIdLst>
            <p14:sldId id="294"/>
            <p14:sldId id="298"/>
            <p14:sldId id="303"/>
          </p14:sldIdLst>
        </p14:section>
        <p14:section name="Voorblad" id="{97379956-3CDE-ED48-9E51-F6C755702701}">
          <p14:sldIdLst>
            <p14:sldId id="295"/>
            <p14:sldId id="261"/>
            <p14:sldId id="267"/>
          </p14:sldIdLst>
        </p14:section>
        <p14:section name="Vervolgpagina's" id="{5340CDD0-595C-6B45-948C-613B8A743863}">
          <p14:sldIdLst>
            <p14:sldId id="289"/>
            <p14:sldId id="305"/>
            <p14:sldId id="301"/>
            <p14:sldId id="304"/>
            <p14:sldId id="302"/>
          </p14:sldIdLst>
        </p14:section>
        <p14:section name="Slotpagina" id="{DCF6B1C8-8F8D-CA43-BF58-CD235A34CF77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5" autoAdjust="0"/>
    <p:restoredTop sz="94694" autoAdjust="0"/>
  </p:normalViewPr>
  <p:slideViewPr>
    <p:cSldViewPr snapToGrid="0" snapToObjects="1">
      <p:cViewPr>
        <p:scale>
          <a:sx n="110" d="100"/>
          <a:sy n="110" d="100"/>
        </p:scale>
        <p:origin x="824" y="912"/>
      </p:cViewPr>
      <p:guideLst>
        <p:guide orient="horz" pos="20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8" d="100"/>
          <a:sy n="138" d="100"/>
        </p:scale>
        <p:origin x="650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os-Beckers" userId="767acb9b-f668-429f-b52e-bf151984a7b0" providerId="ADAL" clId="{36AEA4E1-89E1-CD4F-8C0A-4F0CD5FBA63B}"/>
    <pc:docChg chg="custSel modSld modMainMaster">
      <pc:chgData name="Bianca Vos-Beckers" userId="767acb9b-f668-429f-b52e-bf151984a7b0" providerId="ADAL" clId="{36AEA4E1-89E1-CD4F-8C0A-4F0CD5FBA63B}" dt="2021-05-19T12:28:36.654" v="6" actId="478"/>
      <pc:docMkLst>
        <pc:docMk/>
      </pc:docMkLst>
      <pc:sldChg chg="addSp delSp modSp mod">
        <pc:chgData name="Bianca Vos-Beckers" userId="767acb9b-f668-429f-b52e-bf151984a7b0" providerId="ADAL" clId="{36AEA4E1-89E1-CD4F-8C0A-4F0CD5FBA63B}" dt="2021-05-19T12:28:36.654" v="6" actId="478"/>
        <pc:sldMkLst>
          <pc:docMk/>
          <pc:sldMk cId="1385064971" sldId="293"/>
        </pc:sldMkLst>
        <pc:spChg chg="add del mod">
          <ac:chgData name="Bianca Vos-Beckers" userId="767acb9b-f668-429f-b52e-bf151984a7b0" providerId="ADAL" clId="{36AEA4E1-89E1-CD4F-8C0A-4F0CD5FBA63B}" dt="2021-05-19T12:23:40.744" v="2" actId="478"/>
          <ac:spMkLst>
            <pc:docMk/>
            <pc:sldMk cId="1385064971" sldId="293"/>
            <ac:spMk id="3" creationId="{7DAE26B7-9448-1D4C-91EE-9166F60D2D63}"/>
          </ac:spMkLst>
        </pc:spChg>
        <pc:spChg chg="add del mod">
          <ac:chgData name="Bianca Vos-Beckers" userId="767acb9b-f668-429f-b52e-bf151984a7b0" providerId="ADAL" clId="{36AEA4E1-89E1-CD4F-8C0A-4F0CD5FBA63B}" dt="2021-05-19T12:28:36.654" v="6" actId="478"/>
          <ac:spMkLst>
            <pc:docMk/>
            <pc:sldMk cId="1385064971" sldId="293"/>
            <ac:spMk id="5" creationId="{74809D95-3932-8845-AD23-3B379A42A086}"/>
          </ac:spMkLst>
        </pc:spChg>
      </pc:sldChg>
      <pc:sldMasterChg chg="modSp">
        <pc:chgData name="Bianca Vos-Beckers" userId="767acb9b-f668-429f-b52e-bf151984a7b0" providerId="ADAL" clId="{36AEA4E1-89E1-CD4F-8C0A-4F0CD5FBA63B}" dt="2021-05-19T12:27:14.998" v="4" actId="16037"/>
        <pc:sldMasterMkLst>
          <pc:docMk/>
          <pc:sldMasterMk cId="3299562382" sldId="2147483821"/>
        </pc:sldMasterMkLst>
        <pc:spChg chg="mod">
          <ac:chgData name="Bianca Vos-Beckers" userId="767acb9b-f668-429f-b52e-bf151984a7b0" providerId="ADAL" clId="{36AEA4E1-89E1-CD4F-8C0A-4F0CD5FBA63B}" dt="2021-05-19T12:24:49.916" v="3" actId="2711"/>
          <ac:spMkLst>
            <pc:docMk/>
            <pc:sldMasterMk cId="3299562382" sldId="2147483821"/>
            <ac:spMk id="2" creationId="{00000000-0000-0000-0000-000000000000}"/>
          </ac:spMkLst>
        </pc:spChg>
        <pc:spChg chg="mod">
          <ac:chgData name="Bianca Vos-Beckers" userId="767acb9b-f668-429f-b52e-bf151984a7b0" providerId="ADAL" clId="{36AEA4E1-89E1-CD4F-8C0A-4F0CD5FBA63B}" dt="2021-05-19T12:27:14.998" v="4" actId="16037"/>
          <ac:spMkLst>
            <pc:docMk/>
            <pc:sldMasterMk cId="3299562382" sldId="2147483821"/>
            <ac:spMk id="3" creationId="{00000000-0000-0000-0000-000000000000}"/>
          </ac:spMkLst>
        </pc:spChg>
      </pc:sldMasterChg>
    </pc:docChg>
  </pc:docChgLst>
  <pc:docChgLst>
    <pc:chgData name="Bianca Vos-Beckers" userId="767acb9b-f668-429f-b52e-bf151984a7b0" providerId="ADAL" clId="{B6344864-74A6-4B49-B6F8-BF81E28E4907}"/>
    <pc:docChg chg="modMainMaster">
      <pc:chgData name="Bianca Vos-Beckers" userId="767acb9b-f668-429f-b52e-bf151984a7b0" providerId="ADAL" clId="{B6344864-74A6-4B49-B6F8-BF81E28E4907}" dt="2021-06-10T06:27:17.119" v="6" actId="1076"/>
      <pc:docMkLst>
        <pc:docMk/>
      </pc:docMkLst>
      <pc:sldMasterChg chg="modSldLayout">
        <pc:chgData name="Bianca Vos-Beckers" userId="767acb9b-f668-429f-b52e-bf151984a7b0" providerId="ADAL" clId="{B6344864-74A6-4B49-B6F8-BF81E28E4907}" dt="2021-06-10T06:27:17.119" v="6" actId="1076"/>
        <pc:sldMasterMkLst>
          <pc:docMk/>
          <pc:sldMasterMk cId="3299562382" sldId="2147483821"/>
        </pc:sldMasterMkLst>
        <pc:sldLayoutChg chg="modSp mod">
          <pc:chgData name="Bianca Vos-Beckers" userId="767acb9b-f668-429f-b52e-bf151984a7b0" providerId="ADAL" clId="{B6344864-74A6-4B49-B6F8-BF81E28E4907}" dt="2021-06-10T06:26:13.892" v="3" actId="1076"/>
          <pc:sldLayoutMkLst>
            <pc:docMk/>
            <pc:sldMasterMk cId="3299562382" sldId="2147483821"/>
            <pc:sldLayoutMk cId="274206542" sldId="2147483858"/>
          </pc:sldLayoutMkLst>
          <pc:picChg chg="mod">
            <ac:chgData name="Bianca Vos-Beckers" userId="767acb9b-f668-429f-b52e-bf151984a7b0" providerId="ADAL" clId="{B6344864-74A6-4B49-B6F8-BF81E28E4907}" dt="2021-06-10T06:26:13.892" v="3" actId="1076"/>
            <ac:picMkLst>
              <pc:docMk/>
              <pc:sldMasterMk cId="3299562382" sldId="2147483821"/>
              <pc:sldLayoutMk cId="274206542" sldId="2147483858"/>
              <ac:picMk id="7" creationId="{E9DCE907-6FE3-5043-979C-0F06E4E9AA48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6:55.095" v="5" actId="1076"/>
          <pc:sldLayoutMkLst>
            <pc:docMk/>
            <pc:sldMasterMk cId="3299562382" sldId="2147483821"/>
            <pc:sldLayoutMk cId="3737434158" sldId="2147483871"/>
          </pc:sldLayoutMkLst>
          <pc:picChg chg="mod">
            <ac:chgData name="Bianca Vos-Beckers" userId="767acb9b-f668-429f-b52e-bf151984a7b0" providerId="ADAL" clId="{B6344864-74A6-4B49-B6F8-BF81E28E4907}" dt="2021-06-10T06:26:55.095" v="5" actId="1076"/>
            <ac:picMkLst>
              <pc:docMk/>
              <pc:sldMasterMk cId="3299562382" sldId="2147483821"/>
              <pc:sldLayoutMk cId="3737434158" sldId="2147483871"/>
              <ac:picMk id="6" creationId="{F72AD303-BDFF-934F-9145-CB4C92C73CB3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6:45.159" v="4" actId="1076"/>
          <pc:sldLayoutMkLst>
            <pc:docMk/>
            <pc:sldMasterMk cId="3299562382" sldId="2147483821"/>
            <pc:sldLayoutMk cId="3775236614" sldId="2147483872"/>
          </pc:sldLayoutMkLst>
          <pc:picChg chg="mod">
            <ac:chgData name="Bianca Vos-Beckers" userId="767acb9b-f668-429f-b52e-bf151984a7b0" providerId="ADAL" clId="{B6344864-74A6-4B49-B6F8-BF81E28E4907}" dt="2021-06-10T06:26:45.159" v="4" actId="1076"/>
            <ac:picMkLst>
              <pc:docMk/>
              <pc:sldMasterMk cId="3299562382" sldId="2147483821"/>
              <pc:sldLayoutMk cId="3775236614" sldId="2147483872"/>
              <ac:picMk id="6" creationId="{8F7D3028-9F69-4644-A249-2E8432A5DE9C}"/>
            </ac:picMkLst>
          </pc:picChg>
        </pc:sldLayoutChg>
        <pc:sldLayoutChg chg="modSp mod">
          <pc:chgData name="Bianca Vos-Beckers" userId="767acb9b-f668-429f-b52e-bf151984a7b0" providerId="ADAL" clId="{B6344864-74A6-4B49-B6F8-BF81E28E4907}" dt="2021-06-10T06:27:17.119" v="6" actId="1076"/>
          <pc:sldLayoutMkLst>
            <pc:docMk/>
            <pc:sldMasterMk cId="3299562382" sldId="2147483821"/>
            <pc:sldLayoutMk cId="3178633478" sldId="2147483873"/>
          </pc:sldLayoutMkLst>
          <pc:picChg chg="mod">
            <ac:chgData name="Bianca Vos-Beckers" userId="767acb9b-f668-429f-b52e-bf151984a7b0" providerId="ADAL" clId="{B6344864-74A6-4B49-B6F8-BF81E28E4907}" dt="2021-06-10T06:27:17.119" v="6" actId="1076"/>
            <ac:picMkLst>
              <pc:docMk/>
              <pc:sldMasterMk cId="3299562382" sldId="2147483821"/>
              <pc:sldLayoutMk cId="3178633478" sldId="2147483873"/>
              <ac:picMk id="7" creationId="{6F667120-90A3-E741-801D-CCE9CA950AB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rPr lang="nl-NL"/>
              <a:t>10-06-2022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r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10-06-2022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4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Google font download (</a:t>
            </a:r>
            <a:r>
              <a:rPr lang="nl-NL" dirty="0" err="1"/>
              <a:t>Poppins</a:t>
            </a:r>
            <a:r>
              <a:rPr lang="nl-NL" dirty="0"/>
              <a:t>):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fonts.google.com</a:t>
            </a:r>
            <a:r>
              <a:rPr lang="nl-NL" dirty="0"/>
              <a:t>/specimen/</a:t>
            </a:r>
            <a:r>
              <a:rPr lang="nl-NL" dirty="0" err="1"/>
              <a:t>Poppins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6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Google font download (</a:t>
            </a:r>
            <a:r>
              <a:rPr lang="nl-NL" dirty="0" err="1"/>
              <a:t>Poppins</a:t>
            </a:r>
            <a:r>
              <a:rPr lang="nl-NL" dirty="0"/>
              <a:t>):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fonts.google.com</a:t>
            </a:r>
            <a:r>
              <a:rPr lang="nl-NL" dirty="0"/>
              <a:t>/specimen/</a:t>
            </a:r>
            <a:r>
              <a:rPr lang="nl-NL" dirty="0" err="1"/>
              <a:t>Poppins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047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Pas de foto aan door met de rechtermuisknop RECHTS op de afbeelding te klikken -&gt; Kies ‘Afbeelding wijzigen’.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 zwarte ‘boog’ ligt als plaatje over die foto, die kun je ook naar links schuiven zodat je meer van de afbeelding ziet.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635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Pas de foto aan door met de rechtermuisknop RECHTS op de afbeelding te klikken -&gt; Kies ‘Afbeelding wijzigen’.</a:t>
            </a:r>
          </a:p>
          <a:p>
            <a:r>
              <a:rPr lang="nl-NL" dirty="0"/>
              <a:t>De witte ‘boog’ ligt als plaatje over die foto, die kun je ook naar links schuiven zodat je meer van de afbeelding ziet.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023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9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4548843-C499-E245-95D4-C33008F1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68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C3A00F72-3AB5-E14B-B4B6-C3FE088A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2331719"/>
            <a:ext cx="8722799" cy="1743013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86344F-0619-A24C-BCBE-F59D1A081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FB5D47-DA43-3443-BC94-95C42968F7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791" y="286903"/>
            <a:ext cx="2795655" cy="4132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AFACF6-AD59-2444-A283-8967C66569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16" y="4183671"/>
            <a:ext cx="15875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8A9C812-2E58-0645-A293-BECF92250576}"/>
              </a:ext>
            </a:extLst>
          </p:cNvPr>
          <p:cNvSpPr/>
          <p:nvPr userDrawn="1"/>
        </p:nvSpPr>
        <p:spPr>
          <a:xfrm>
            <a:off x="0" y="0"/>
            <a:ext cx="9144000" cy="408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E6F7F96C-6BFF-6F43-9987-44ED1DB5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FC0CC26D-4375-804A-A98F-81E6E01505AC}"/>
              </a:ext>
            </a:extLst>
          </p:cNvPr>
          <p:cNvSpPr txBox="1">
            <a:spLocks/>
          </p:cNvSpPr>
          <p:nvPr userDrawn="1"/>
        </p:nvSpPr>
        <p:spPr>
          <a:xfrm>
            <a:off x="2769607" y="4236031"/>
            <a:ext cx="6183880" cy="7461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CFDF3A75-0FAB-4F4F-9617-610FEDF2CE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3591" y="4272566"/>
            <a:ext cx="5509896" cy="673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  <a:lvl2pPr marL="457200" indent="0">
              <a:buFontTx/>
              <a:buNone/>
              <a:defRPr sz="12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Gegevens afzender (denk aan: naam, contactgegevens, opleiding, enz.)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89096B-BD87-B34B-B0AA-3FDAA5058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D6F750A-861C-1941-89B2-2882FB1B7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3" y="4272566"/>
            <a:ext cx="1610366" cy="6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51403BA-E744-2547-B84E-67A9F03F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6BFFDD-A32A-5247-8039-F78FC86D8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914F1E-16D5-E4D7-CECD-EB1EB5739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5472C3-6440-37CA-DBCA-DD1BD02D0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48142" y="3909833"/>
            <a:ext cx="1895858" cy="12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39B1B42-3116-5D47-9700-325F674DF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8AEE0225-7956-3A4F-8287-786BC27D76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1200"/>
            <a:ext cx="9144000" cy="4107600"/>
          </a:xfrm>
          <a:blipFill>
            <a:blip r:embed="rId3"/>
            <a:stretch>
              <a:fillRect/>
            </a:stretch>
          </a:blipFill>
        </p:spPr>
        <p:txBody>
          <a:bodyPr tIns="1188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52353B-11AD-9941-A1DC-F3BEF6009D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74A627-5F40-1140-A002-F84F0603F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501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0000"/>
                </a:solidFill>
              </a:defRPr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CB70372-F225-984D-B4C9-7A0F072882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199CEEE-3AFA-7094-FB4C-779BFE00A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735007" y="4034716"/>
            <a:ext cx="1408993" cy="1118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B56C66-B3BC-ED4E-AB4C-1EEB4F198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0195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0000"/>
                </a:solidFill>
              </a:defRPr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CB70372-F225-984D-B4C9-7A0F072882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932102B-92A8-8247-8C41-44CE2C0664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8" y="277224"/>
            <a:ext cx="2860970" cy="42339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516D106-5204-9E38-3005-7218C003F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735007" y="4045107"/>
            <a:ext cx="1408993" cy="11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9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55E6D6-6B7A-BE41-97A3-720EAA72F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061" y="1136325"/>
            <a:ext cx="7440928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55061" y="2069025"/>
            <a:ext cx="7440929" cy="2534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1C3517-873C-2748-9105-735944DE84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12D1310-DE26-2ACB-09ED-F6DFF1B48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48142" y="3909833"/>
            <a:ext cx="1895858" cy="1233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55E6D6-6B7A-BE41-97A3-720EAA72F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7252" y="1137600"/>
            <a:ext cx="7440928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07251" y="2067750"/>
            <a:ext cx="7440929" cy="2534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1C3517-873C-2748-9105-735944DE84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innen, plafond&#10;&#10;Automatisch gegenereerde beschrijving">
            <a:extLst>
              <a:ext uri="{FF2B5EF4-FFF2-40B4-BE49-F238E27FC236}">
                <a16:creationId xmlns:a16="http://schemas.microsoft.com/office/drawing/2014/main" id="{D5F25A1A-E64D-C169-3C72-420278A95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914" y="0"/>
            <a:ext cx="4889500" cy="5143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9D9335-1442-8385-F1DD-C5BB9F8CD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0638" y="1136590"/>
            <a:ext cx="4970690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20638" y="2044800"/>
            <a:ext cx="4970690" cy="2535583"/>
          </a:xfrm>
        </p:spPr>
        <p:txBody>
          <a:bodyPr/>
          <a:lstStyle>
            <a:lvl1pPr algn="l"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algn="l">
              <a:defRPr sz="2000">
                <a:solidFill>
                  <a:srgbClr val="000000"/>
                </a:solidFill>
              </a:defRPr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CE141C-8C32-1346-A306-44213C1812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8" y="277224"/>
            <a:ext cx="2860970" cy="423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innen, vloer, plafond, kamer&#10;&#10;Automatisch gegenereerde beschrijving">
            <a:extLst>
              <a:ext uri="{FF2B5EF4-FFF2-40B4-BE49-F238E27FC236}">
                <a16:creationId xmlns:a16="http://schemas.microsoft.com/office/drawing/2014/main" id="{7FC36D49-E9A8-2C94-46F3-9DF4D5CE8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700" y="0"/>
            <a:ext cx="45593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877EF38-D68F-B78E-C9CE-B0E4260D80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1" y="2031424"/>
            <a:ext cx="5310576" cy="287458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1037648"/>
            <a:ext cx="5200848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EF20E1C-F584-8D4A-A816-2FDA3AD07F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8" y="277224"/>
            <a:ext cx="2860970" cy="42339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88CB88F-EB95-4565-1C55-E6031D936F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BF4E01A-DE5C-8844-9077-C8295A69C29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 dirty="0"/>
              <a:t>Titel van presentatie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58" r:id="rId3"/>
    <p:sldLayoutId id="2147483832" r:id="rId4"/>
    <p:sldLayoutId id="2147483874" r:id="rId5"/>
    <p:sldLayoutId id="2147483834" r:id="rId6"/>
    <p:sldLayoutId id="2147483875" r:id="rId7"/>
    <p:sldLayoutId id="2147483833" r:id="rId8"/>
    <p:sldLayoutId id="2147483823" r:id="rId9"/>
    <p:sldLayoutId id="21474838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ABC13-4EC6-DA41-A36A-5AF00697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1400400"/>
            <a:ext cx="8722800" cy="857250"/>
          </a:xfrm>
        </p:spPr>
        <p:txBody>
          <a:bodyPr/>
          <a:lstStyle/>
          <a:p>
            <a:r>
              <a:rPr lang="nl-NL" cap="none" dirty="0"/>
              <a:t>Titelblad van de </a:t>
            </a:r>
            <a:r>
              <a:rPr lang="nl-NL" cap="none" dirty="0" err="1"/>
              <a:t>powerpoint</a:t>
            </a:r>
            <a:endParaRPr lang="nl-NL" cap="none" dirty="0"/>
          </a:p>
        </p:txBody>
      </p:sp>
    </p:spTree>
    <p:extLst>
      <p:ext uri="{BB962C8B-B14F-4D97-AF65-F5344CB8AC3E}">
        <p14:creationId xmlns:p14="http://schemas.microsoft.com/office/powerpoint/2010/main" val="46932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innen, plafond&#10;&#10;Automatisch gegenereerde beschrijving">
            <a:extLst>
              <a:ext uri="{FF2B5EF4-FFF2-40B4-BE49-F238E27FC236}">
                <a16:creationId xmlns:a16="http://schemas.microsoft.com/office/drawing/2014/main" id="{CD0FAFF5-D296-2129-925B-BC35CC3D0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546" y="0"/>
            <a:ext cx="5040018" cy="53018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CEB720-4D65-7239-A750-6A5CEB198B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1451" y="-5499"/>
            <a:ext cx="7319962" cy="53128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3FAD1F-D962-96ED-49A3-9640FF6D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8" y="1137600"/>
            <a:ext cx="5052873" cy="857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B411F4-CC1F-360D-B395-C2AA8B9C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9" y="2044800"/>
            <a:ext cx="5007718" cy="25344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0A1A63-41D9-8110-8EC5-8ACE8DCDA4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8" y="277224"/>
            <a:ext cx="2860970" cy="4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4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F6FDC-EF8A-A2AF-A279-62B9688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732" y="1137600"/>
            <a:ext cx="7440928" cy="85725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CD7CB8-2C51-9003-A8EA-ED962CDE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731" y="2044800"/>
            <a:ext cx="7440929" cy="25344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15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0EA46-1C30-4D48-BC99-D1B55C050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78" y="1200151"/>
            <a:ext cx="8067309" cy="287458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6BEE14-2D45-F340-835C-24870A8964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ABC13-4EC6-DA41-A36A-5AF00697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1400400"/>
            <a:ext cx="8722800" cy="1665888"/>
          </a:xfrm>
        </p:spPr>
        <p:txBody>
          <a:bodyPr/>
          <a:lstStyle/>
          <a:p>
            <a:r>
              <a:rPr lang="nl-NL" cap="none" dirty="0">
                <a:latin typeface="Poppins" pitchFamily="2" charset="77"/>
                <a:cs typeface="Poppins" pitchFamily="2" charset="77"/>
              </a:rPr>
              <a:t>Optioneel: Vervang lettertypes</a:t>
            </a:r>
            <a:br>
              <a:rPr lang="nl-NL" cap="none" dirty="0">
                <a:latin typeface="Poppins" pitchFamily="2" charset="77"/>
                <a:cs typeface="Poppins" pitchFamily="2" charset="77"/>
              </a:rPr>
            </a:br>
            <a:r>
              <a:rPr lang="nl-NL" b="0" cap="none" dirty="0">
                <a:latin typeface="Poppins" pitchFamily="2" charset="77"/>
                <a:cs typeface="Poppins" pitchFamily="2" charset="77"/>
              </a:rPr>
              <a:t>door </a:t>
            </a:r>
            <a:r>
              <a:rPr lang="nl-NL" b="0" cap="none" dirty="0" err="1">
                <a:latin typeface="Poppins" pitchFamily="2" charset="77"/>
                <a:cs typeface="Poppins" pitchFamily="2" charset="77"/>
              </a:rPr>
              <a:t>Poppins</a:t>
            </a:r>
            <a:r>
              <a:rPr lang="nl-NL" b="0" cap="none" dirty="0">
                <a:latin typeface="Poppins" pitchFamily="2" charset="77"/>
                <a:cs typeface="Poppins" pitchFamily="2" charset="77"/>
              </a:rPr>
              <a:t> (zie: downloadlink)</a:t>
            </a:r>
          </a:p>
        </p:txBody>
      </p:sp>
    </p:spTree>
    <p:extLst>
      <p:ext uri="{BB962C8B-B14F-4D97-AF65-F5344CB8AC3E}">
        <p14:creationId xmlns:p14="http://schemas.microsoft.com/office/powerpoint/2010/main" val="391638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ABC13-4EC6-DA41-A36A-5AF00697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1400400"/>
            <a:ext cx="8722800" cy="1665888"/>
          </a:xfrm>
        </p:spPr>
        <p:txBody>
          <a:bodyPr/>
          <a:lstStyle/>
          <a:p>
            <a:r>
              <a:rPr lang="nl-NL" cap="none" dirty="0">
                <a:latin typeface="Poppins" pitchFamily="2" charset="77"/>
                <a:cs typeface="Poppins" pitchFamily="2" charset="77"/>
              </a:rPr>
              <a:t>Titel van presentatie</a:t>
            </a:r>
            <a:br>
              <a:rPr lang="nl-NL" cap="none" dirty="0">
                <a:latin typeface="Poppins" pitchFamily="2" charset="77"/>
                <a:cs typeface="Poppins" pitchFamily="2" charset="77"/>
              </a:rPr>
            </a:br>
            <a:r>
              <a:rPr lang="nl-NL" b="0" cap="none" dirty="0">
                <a:latin typeface="Poppins" pitchFamily="2" charset="77"/>
                <a:cs typeface="Poppins" pitchFamily="2" charset="77"/>
              </a:rPr>
              <a:t>| subtitel kan hier</a:t>
            </a:r>
          </a:p>
        </p:txBody>
      </p:sp>
    </p:spTree>
    <p:extLst>
      <p:ext uri="{BB962C8B-B14F-4D97-AF65-F5344CB8AC3E}">
        <p14:creationId xmlns:p14="http://schemas.microsoft.com/office/powerpoint/2010/main" val="63668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493E7DF8-DE28-E843-99A2-A853EFBC29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8615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36" y="1137600"/>
            <a:ext cx="7440928" cy="857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536" y="2044800"/>
            <a:ext cx="7440929" cy="2534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53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3F21D6-3474-1A4F-BCB8-831DFBC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36" y="1137600"/>
            <a:ext cx="7440928" cy="857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F4FD2C8-E4FB-F248-A039-9A3BA0ED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536" y="2044800"/>
            <a:ext cx="7440929" cy="2534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41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00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innen, vloer, plafond, kamer&#10;&#10;Automatisch gegenereerde beschrijving">
            <a:extLst>
              <a:ext uri="{FF2B5EF4-FFF2-40B4-BE49-F238E27FC236}">
                <a16:creationId xmlns:a16="http://schemas.microsoft.com/office/drawing/2014/main" id="{F173956D-A48E-A9CF-27C0-0DDE1BB31E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700" y="0"/>
            <a:ext cx="4559300" cy="51435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F5C9C62-5732-0A54-35B4-5D6DECBB4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14258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45E45D-B18A-6B2E-69E9-CED602DE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48" y="1136325"/>
            <a:ext cx="4734539" cy="857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4C262-2367-6378-1050-AC691E08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48" y="2069025"/>
            <a:ext cx="4734539" cy="25344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41A5C1-0531-D895-A4BD-36E4D15F75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" y="286903"/>
            <a:ext cx="2795655" cy="4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4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17557-573E-EBE2-0ECF-2C458526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5BC80-E8D7-04D5-D7C9-37F0314D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545106"/>
      </p:ext>
    </p:extLst>
  </p:cSld>
  <p:clrMapOvr>
    <a:masterClrMapping/>
  </p:clrMapOvr>
</p:sld>
</file>

<file path=ppt/theme/theme1.xml><?xml version="1.0" encoding="utf-8"?>
<a:theme xmlns:a="http://schemas.openxmlformats.org/drawingml/2006/main" name="Fontys-basis-Diamodel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 anchorCtr="0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BDDFF13177D4693F09005414741AC" ma:contentTypeVersion="12" ma:contentTypeDescription="Een nieuw document maken." ma:contentTypeScope="" ma:versionID="fc50a1da185c978a8583a5d8eab79c9f">
  <xsd:schema xmlns:xsd="http://www.w3.org/2001/XMLSchema" xmlns:xs="http://www.w3.org/2001/XMLSchema" xmlns:p="http://schemas.microsoft.com/office/2006/metadata/properties" xmlns:ns2="21c6a3c2-85dc-415e-b19c-ed765145eaa0" xmlns:ns3="5f10e6fc-3965-4692-85c0-a22e654cbe88" targetNamespace="http://schemas.microsoft.com/office/2006/metadata/properties" ma:root="true" ma:fieldsID="8faafe09419733c7b7b4dcde3329a4b6" ns2:_="" ns3:_="">
    <xsd:import namespace="21c6a3c2-85dc-415e-b19c-ed765145eaa0"/>
    <xsd:import namespace="5f10e6fc-3965-4692-85c0-a22e654cb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6a3c2-85dc-415e-b19c-ed765145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0e6fc-3965-4692-85c0-a22e654cb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3B6C01-EE2C-4403-B874-D9E57C855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c6a3c2-85dc-415e-b19c-ed765145eaa0"/>
    <ds:schemaRef ds:uri="5f10e6fc-3965-4692-85c0-a22e654cb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C6AE87-ABFD-49AC-BF48-36A41AA2364B}">
  <ds:schemaRefs>
    <ds:schemaRef ds:uri="http://schemas.microsoft.com/office/infopath/2007/PartnerControls"/>
    <ds:schemaRef ds:uri="5f10e6fc-3965-4692-85c0-a22e654cbe88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21c6a3c2-85dc-415e-b19c-ed765145eaa0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C6D579-B400-438E-BD59-AFBAD5FB6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158</Words>
  <Application>Microsoft Macintosh PowerPoint</Application>
  <PresentationFormat>Diavoorstelling (16:9)</PresentationFormat>
  <Paragraphs>15</Paragraphs>
  <Slides>12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Poppins</vt:lpstr>
      <vt:lpstr>Fontys-basis-Diamodel</vt:lpstr>
      <vt:lpstr>Titelblad van de powerpoint</vt:lpstr>
      <vt:lpstr>Optioneel: Vervang lettertypes door Poppins (zie: downloadlink)</vt:lpstr>
      <vt:lpstr>Titel van presentatie | subtitel kan hier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Swiggers,Eric E.L.H.M.</cp:lastModifiedBy>
  <cp:revision>190</cp:revision>
  <cp:lastPrinted>2014-08-19T14:33:34Z</cp:lastPrinted>
  <dcterms:created xsi:type="dcterms:W3CDTF">2014-08-06T13:54:14Z</dcterms:created>
  <dcterms:modified xsi:type="dcterms:W3CDTF">2022-06-10T07:40:28Z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0x010100677BDDFF13177D4693F09005414741AC</vt:lpwstr>
  </property>
</Properties>
</file>