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98" r:id="rId3"/>
    <p:sldId id="268" r:id="rId4"/>
    <p:sldId id="299" r:id="rId5"/>
    <p:sldId id="258" r:id="rId6"/>
    <p:sldId id="300" r:id="rId7"/>
    <p:sldId id="284" r:id="rId8"/>
    <p:sldId id="280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Slab" panose="020B0604020202020204" charset="0"/>
      <p:regular r:id="rId15"/>
      <p:bold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0A4F9-B84A-46CC-9C38-857926463EA2}" v="13" dt="2022-05-19T18:52:08.297"/>
  </p1510:revLst>
</p1510:revInfo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ser,Daan D.M.M. de" userId="0c2e3618-88bd-45ab-8533-15019c048e57" providerId="ADAL" clId="{1CD0A4F9-B84A-46CC-9C38-857926463EA2}"/>
    <pc:docChg chg="undo custSel addSld delSld modSld sldOrd">
      <pc:chgData name="Visser,Daan D.M.M. de" userId="0c2e3618-88bd-45ab-8533-15019c048e57" providerId="ADAL" clId="{1CD0A4F9-B84A-46CC-9C38-857926463EA2}" dt="2022-05-19T18:52:08.297" v="1201"/>
      <pc:docMkLst>
        <pc:docMk/>
      </pc:docMkLst>
      <pc:sldChg chg="addSp delSp modSp mod">
        <pc:chgData name="Visser,Daan D.M.M. de" userId="0c2e3618-88bd-45ab-8533-15019c048e57" providerId="ADAL" clId="{1CD0A4F9-B84A-46CC-9C38-857926463EA2}" dt="2022-05-19T18:36:35.802" v="466" actId="1076"/>
        <pc:sldMkLst>
          <pc:docMk/>
          <pc:sldMk cId="0" sldId="258"/>
        </pc:sldMkLst>
        <pc:spChg chg="mod">
          <ac:chgData name="Visser,Daan D.M.M. de" userId="0c2e3618-88bd-45ab-8533-15019c048e57" providerId="ADAL" clId="{1CD0A4F9-B84A-46CC-9C38-857926463EA2}" dt="2022-05-19T18:33:50.665" v="227" actId="20577"/>
          <ac:spMkLst>
            <pc:docMk/>
            <pc:sldMk cId="0" sldId="258"/>
            <ac:spMk id="9" creationId="{4E27F161-28DE-4D93-BC7A-CFF7463A6465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10" creationId="{2A144FC5-421B-44C7-A924-DAE5A349CDC2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11" creationId="{42AB055B-A289-45D8-9E30-F7CD14D5A816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12" creationId="{65333C33-72E9-4E4B-81B2-E71B0194F845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14" creationId="{56232EE1-CF68-4DB6-8871-C79F0F36BBEB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15" creationId="{69D41EC6-DFE5-452B-9EEA-10A975B8A2B0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16" creationId="{4349D765-309B-471D-AAC9-2D6BF2777594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17" creationId="{010BFB3A-49AF-4E8B-8743-B0046C430EC5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18" creationId="{0007600D-34B3-4C50-8039-239F7FF47078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19" creationId="{91A98B9B-FB88-4E6B-949F-46579EB90424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20" creationId="{0DCF0CC5-D6EC-4E60-9D7F-B10A5F0B7B43}"/>
          </ac:spMkLst>
        </pc:spChg>
        <pc:spChg chg="mod">
          <ac:chgData name="Visser,Daan D.M.M. de" userId="0c2e3618-88bd-45ab-8533-15019c048e57" providerId="ADAL" clId="{1CD0A4F9-B84A-46CC-9C38-857926463EA2}" dt="2022-05-19T18:33:31.266" v="219"/>
          <ac:spMkLst>
            <pc:docMk/>
            <pc:sldMk cId="0" sldId="258"/>
            <ac:spMk id="21" creationId="{CE48DEE1-08FD-4E0A-83B4-2D0ADC72E635}"/>
          </ac:spMkLst>
        </pc:spChg>
        <pc:grpChg chg="add del mod">
          <ac:chgData name="Visser,Daan D.M.M. de" userId="0c2e3618-88bd-45ab-8533-15019c048e57" providerId="ADAL" clId="{1CD0A4F9-B84A-46CC-9C38-857926463EA2}" dt="2022-05-19T18:33:53.109" v="228" actId="478"/>
          <ac:grpSpMkLst>
            <pc:docMk/>
            <pc:sldMk cId="0" sldId="258"/>
            <ac:grpSpMk id="8" creationId="{C06E1FFB-3616-4677-80CA-B5B6DD170857}"/>
          </ac:grpSpMkLst>
        </pc:grpChg>
        <pc:picChg chg="del">
          <ac:chgData name="Visser,Daan D.M.M. de" userId="0c2e3618-88bd-45ab-8533-15019c048e57" providerId="ADAL" clId="{1CD0A4F9-B84A-46CC-9C38-857926463EA2}" dt="2022-05-19T18:32:47.542" v="217" actId="478"/>
          <ac:picMkLst>
            <pc:docMk/>
            <pc:sldMk cId="0" sldId="258"/>
            <ac:picMk id="3" creationId="{E8323368-160B-463D-86E5-B77990D6AB74}"/>
          </ac:picMkLst>
        </pc:picChg>
        <pc:picChg chg="add mod">
          <ac:chgData name="Visser,Daan D.M.M. de" userId="0c2e3618-88bd-45ab-8533-15019c048e57" providerId="ADAL" clId="{1CD0A4F9-B84A-46CC-9C38-857926463EA2}" dt="2022-05-19T18:36:35.802" v="466" actId="1076"/>
          <ac:picMkLst>
            <pc:docMk/>
            <pc:sldMk cId="0" sldId="258"/>
            <ac:picMk id="4" creationId="{4BE45B39-0DF3-4B06-B324-E3F7D3FEDEE9}"/>
          </ac:picMkLst>
        </pc:picChg>
      </pc:sldChg>
      <pc:sldChg chg="del">
        <pc:chgData name="Visser,Daan D.M.M. de" userId="0c2e3618-88bd-45ab-8533-15019c048e57" providerId="ADAL" clId="{1CD0A4F9-B84A-46CC-9C38-857926463EA2}" dt="2022-05-19T18:37:29.354" v="494" actId="47"/>
        <pc:sldMkLst>
          <pc:docMk/>
          <pc:sldMk cId="0" sldId="259"/>
        </pc:sldMkLst>
      </pc:sldChg>
      <pc:sldChg chg="ord">
        <pc:chgData name="Visser,Daan D.M.M. de" userId="0c2e3618-88bd-45ab-8533-15019c048e57" providerId="ADAL" clId="{1CD0A4F9-B84A-46CC-9C38-857926463EA2}" dt="2022-05-19T18:30:55.773" v="181"/>
        <pc:sldMkLst>
          <pc:docMk/>
          <pc:sldMk cId="0" sldId="260"/>
        </pc:sldMkLst>
      </pc:sldChg>
      <pc:sldChg chg="del">
        <pc:chgData name="Visser,Daan D.M.M. de" userId="0c2e3618-88bd-45ab-8533-15019c048e57" providerId="ADAL" clId="{1CD0A4F9-B84A-46CC-9C38-857926463EA2}" dt="2022-05-19T18:44:10.494" v="1089" actId="47"/>
        <pc:sldMkLst>
          <pc:docMk/>
          <pc:sldMk cId="0" sldId="267"/>
        </pc:sldMkLst>
      </pc:sldChg>
      <pc:sldChg chg="addSp modSp mod ord modTransition">
        <pc:chgData name="Visser,Daan D.M.M. de" userId="0c2e3618-88bd-45ab-8533-15019c048e57" providerId="ADAL" clId="{1CD0A4F9-B84A-46CC-9C38-857926463EA2}" dt="2022-05-19T18:52:08.297" v="1201"/>
        <pc:sldMkLst>
          <pc:docMk/>
          <pc:sldMk cId="0" sldId="268"/>
        </pc:sldMkLst>
        <pc:spChg chg="mod">
          <ac:chgData name="Visser,Daan D.M.M. de" userId="0c2e3618-88bd-45ab-8533-15019c048e57" providerId="ADAL" clId="{1CD0A4F9-B84A-46CC-9C38-857926463EA2}" dt="2022-05-19T18:44:46.160" v="1102" actId="20577"/>
          <ac:spMkLst>
            <pc:docMk/>
            <pc:sldMk cId="0" sldId="268"/>
            <ac:spMk id="205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38:22.307" v="541" actId="1076"/>
          <ac:spMkLst>
            <pc:docMk/>
            <pc:sldMk cId="0" sldId="268"/>
            <ac:spMk id="206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38:15.380" v="539" actId="1076"/>
          <ac:spMkLst>
            <pc:docMk/>
            <pc:sldMk cId="0" sldId="268"/>
            <ac:spMk id="207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39:49.759" v="633" actId="1076"/>
          <ac:spMkLst>
            <pc:docMk/>
            <pc:sldMk cId="0" sldId="268"/>
            <ac:spMk id="208" creationId="{00000000-0000-0000-0000-000000000000}"/>
          </ac:spMkLst>
        </pc:spChg>
        <pc:picChg chg="add mod">
          <ac:chgData name="Visser,Daan D.M.M. de" userId="0c2e3618-88bd-45ab-8533-15019c048e57" providerId="ADAL" clId="{1CD0A4F9-B84A-46CC-9C38-857926463EA2}" dt="2022-05-19T18:47:11.247" v="1196"/>
          <ac:picMkLst>
            <pc:docMk/>
            <pc:sldMk cId="0" sldId="268"/>
            <ac:picMk id="36" creationId="{B7450AF4-3A1E-45F3-914B-E230FBD8F215}"/>
          </ac:picMkLst>
        </pc:picChg>
      </pc:sldChg>
      <pc:sldChg chg="modSp mod ord">
        <pc:chgData name="Visser,Daan D.M.M. de" userId="0c2e3618-88bd-45ab-8533-15019c048e57" providerId="ADAL" clId="{1CD0A4F9-B84A-46CC-9C38-857926463EA2}" dt="2022-05-19T18:31:31.904" v="210"/>
        <pc:sldMkLst>
          <pc:docMk/>
          <pc:sldMk cId="0" sldId="274"/>
        </pc:sldMkLst>
        <pc:spChg chg="mod">
          <ac:chgData name="Visser,Daan D.M.M. de" userId="0c2e3618-88bd-45ab-8533-15019c048e57" providerId="ADAL" clId="{1CD0A4F9-B84A-46CC-9C38-857926463EA2}" dt="2022-05-19T18:31:29.264" v="208" actId="20577"/>
          <ac:spMkLst>
            <pc:docMk/>
            <pc:sldMk cId="0" sldId="274"/>
            <ac:spMk id="275" creationId="{00000000-0000-0000-0000-000000000000}"/>
          </ac:spMkLst>
        </pc:spChg>
      </pc:sldChg>
      <pc:sldChg chg="addSp modSp mod ord">
        <pc:chgData name="Visser,Daan D.M.M. de" userId="0c2e3618-88bd-45ab-8533-15019c048e57" providerId="ADAL" clId="{1CD0A4F9-B84A-46CC-9C38-857926463EA2}" dt="2022-05-19T18:47:14.670" v="1198"/>
        <pc:sldMkLst>
          <pc:docMk/>
          <pc:sldMk cId="0" sldId="284"/>
        </pc:sldMkLst>
        <pc:spChg chg="add mod">
          <ac:chgData name="Visser,Daan D.M.M. de" userId="0c2e3618-88bd-45ab-8533-15019c048e57" providerId="ADAL" clId="{1CD0A4F9-B84A-46CC-9C38-857926463EA2}" dt="2022-05-19T18:46:02.140" v="1194" actId="20577"/>
          <ac:spMkLst>
            <pc:docMk/>
            <pc:sldMk cId="0" sldId="284"/>
            <ac:spMk id="30" creationId="{01315801-6312-45FD-8597-CAC57F8CF1F6}"/>
          </ac:spMkLst>
        </pc:spChg>
        <pc:spChg chg="mod">
          <ac:chgData name="Visser,Daan D.M.M. de" userId="0c2e3618-88bd-45ab-8533-15019c048e57" providerId="ADAL" clId="{1CD0A4F9-B84A-46CC-9C38-857926463EA2}" dt="2022-05-19T18:40:21.618" v="651" actId="20577"/>
          <ac:spMkLst>
            <pc:docMk/>
            <pc:sldMk cId="0" sldId="284"/>
            <ac:spMk id="467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41:00.105" v="699" actId="20577"/>
          <ac:spMkLst>
            <pc:docMk/>
            <pc:sldMk cId="0" sldId="284"/>
            <ac:spMk id="489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44:37.656" v="1101" actId="20577"/>
          <ac:spMkLst>
            <pc:docMk/>
            <pc:sldMk cId="0" sldId="284"/>
            <ac:spMk id="490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43:46.778" v="1084" actId="20577"/>
          <ac:spMkLst>
            <pc:docMk/>
            <pc:sldMk cId="0" sldId="284"/>
            <ac:spMk id="491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43:51.811" v="1088" actId="20577"/>
          <ac:spMkLst>
            <pc:docMk/>
            <pc:sldMk cId="0" sldId="284"/>
            <ac:spMk id="492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42:33.755" v="887" actId="20577"/>
          <ac:spMkLst>
            <pc:docMk/>
            <pc:sldMk cId="0" sldId="284"/>
            <ac:spMk id="493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43:33.953" v="1079" actId="20577"/>
          <ac:spMkLst>
            <pc:docMk/>
            <pc:sldMk cId="0" sldId="284"/>
            <ac:spMk id="494" creationId="{00000000-0000-0000-0000-000000000000}"/>
          </ac:spMkLst>
        </pc:spChg>
        <pc:picChg chg="add mod">
          <ac:chgData name="Visser,Daan D.M.M. de" userId="0c2e3618-88bd-45ab-8533-15019c048e57" providerId="ADAL" clId="{1CD0A4F9-B84A-46CC-9C38-857926463EA2}" dt="2022-05-19T18:47:14.670" v="1198"/>
          <ac:picMkLst>
            <pc:docMk/>
            <pc:sldMk cId="0" sldId="284"/>
            <ac:picMk id="31" creationId="{B200809A-4394-4040-803A-72A212512F5B}"/>
          </ac:picMkLst>
        </pc:picChg>
      </pc:sldChg>
      <pc:sldChg chg="modSp mod">
        <pc:chgData name="Visser,Daan D.M.M. de" userId="0c2e3618-88bd-45ab-8533-15019c048e57" providerId="ADAL" clId="{1CD0A4F9-B84A-46CC-9C38-857926463EA2}" dt="2022-05-19T18:33:20.030" v="218" actId="1076"/>
        <pc:sldMkLst>
          <pc:docMk/>
          <pc:sldMk cId="0" sldId="293"/>
        </pc:sldMkLst>
        <pc:grpChg chg="mod">
          <ac:chgData name="Visser,Daan D.M.M. de" userId="0c2e3618-88bd-45ab-8533-15019c048e57" providerId="ADAL" clId="{1CD0A4F9-B84A-46CC-9C38-857926463EA2}" dt="2022-05-19T18:33:20.030" v="218" actId="1076"/>
          <ac:grpSpMkLst>
            <pc:docMk/>
            <pc:sldMk cId="0" sldId="293"/>
            <ac:grpSpMk id="1492" creationId="{00000000-0000-0000-0000-000000000000}"/>
          </ac:grpSpMkLst>
        </pc:grpChg>
      </pc:sldChg>
      <pc:sldChg chg="del">
        <pc:chgData name="Visser,Daan D.M.M. de" userId="0c2e3618-88bd-45ab-8533-15019c048e57" providerId="ADAL" clId="{1CD0A4F9-B84A-46CC-9C38-857926463EA2}" dt="2022-05-19T18:37:28.464" v="493" actId="47"/>
        <pc:sldMkLst>
          <pc:docMk/>
          <pc:sldMk cId="679171773" sldId="297"/>
        </pc:sldMkLst>
      </pc:sldChg>
      <pc:sldChg chg="addSp modSp add mod ord">
        <pc:chgData name="Visser,Daan D.M.M. de" userId="0c2e3618-88bd-45ab-8533-15019c048e57" providerId="ADAL" clId="{1CD0A4F9-B84A-46CC-9C38-857926463EA2}" dt="2022-05-19T18:47:10.661" v="1195"/>
        <pc:sldMkLst>
          <pc:docMk/>
          <pc:sldMk cId="550447383" sldId="298"/>
        </pc:sldMkLst>
        <pc:spChg chg="mod">
          <ac:chgData name="Visser,Daan D.M.M. de" userId="0c2e3618-88bd-45ab-8533-15019c048e57" providerId="ADAL" clId="{1CD0A4F9-B84A-46CC-9C38-857926463EA2}" dt="2022-05-19T18:28:24.234" v="15" actId="20577"/>
          <ac:spMkLst>
            <pc:docMk/>
            <pc:sldMk cId="550447383" sldId="298"/>
            <ac:spMk id="110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29:42.327" v="179" actId="20577"/>
          <ac:spMkLst>
            <pc:docMk/>
            <pc:sldMk cId="550447383" sldId="298"/>
            <ac:spMk id="111" creationId="{00000000-0000-0000-0000-000000000000}"/>
          </ac:spMkLst>
        </pc:spChg>
        <pc:picChg chg="add mod">
          <ac:chgData name="Visser,Daan D.M.M. de" userId="0c2e3618-88bd-45ab-8533-15019c048e57" providerId="ADAL" clId="{1CD0A4F9-B84A-46CC-9C38-857926463EA2}" dt="2022-05-19T18:47:10.661" v="1195"/>
          <ac:picMkLst>
            <pc:docMk/>
            <pc:sldMk cId="550447383" sldId="298"/>
            <ac:picMk id="5" creationId="{1A79ABDC-FFFE-49C8-9459-929C405757D1}"/>
          </ac:picMkLst>
        </pc:picChg>
      </pc:sldChg>
      <pc:sldChg chg="add del">
        <pc:chgData name="Visser,Daan D.M.M. de" userId="0c2e3618-88bd-45ab-8533-15019c048e57" providerId="ADAL" clId="{1CD0A4F9-B84A-46CC-9C38-857926463EA2}" dt="2022-05-19T18:33:58.818" v="230" actId="47"/>
        <pc:sldMkLst>
          <pc:docMk/>
          <pc:sldMk cId="2250797192" sldId="299"/>
        </pc:sldMkLst>
      </pc:sldChg>
      <pc:sldChg chg="addSp modSp add mod ord">
        <pc:chgData name="Visser,Daan D.M.M. de" userId="0c2e3618-88bd-45ab-8533-15019c048e57" providerId="ADAL" clId="{1CD0A4F9-B84A-46CC-9C38-857926463EA2}" dt="2022-05-19T18:47:12.567" v="1197"/>
        <pc:sldMkLst>
          <pc:docMk/>
          <pc:sldMk cId="3196568925" sldId="299"/>
        </pc:sldMkLst>
        <pc:spChg chg="mod">
          <ac:chgData name="Visser,Daan D.M.M. de" userId="0c2e3618-88bd-45ab-8533-15019c048e57" providerId="ADAL" clId="{1CD0A4F9-B84A-46CC-9C38-857926463EA2}" dt="2022-05-19T18:34:18.443" v="280" actId="20577"/>
          <ac:spMkLst>
            <pc:docMk/>
            <pc:sldMk cId="3196568925" sldId="299"/>
            <ac:spMk id="110" creationId="{00000000-0000-0000-0000-000000000000}"/>
          </ac:spMkLst>
        </pc:spChg>
        <pc:spChg chg="mod">
          <ac:chgData name="Visser,Daan D.M.M. de" userId="0c2e3618-88bd-45ab-8533-15019c048e57" providerId="ADAL" clId="{1CD0A4F9-B84A-46CC-9C38-857926463EA2}" dt="2022-05-19T18:35:15.782" v="455" actId="20577"/>
          <ac:spMkLst>
            <pc:docMk/>
            <pc:sldMk cId="3196568925" sldId="299"/>
            <ac:spMk id="111" creationId="{00000000-0000-0000-0000-000000000000}"/>
          </ac:spMkLst>
        </pc:spChg>
        <pc:picChg chg="add mod">
          <ac:chgData name="Visser,Daan D.M.M. de" userId="0c2e3618-88bd-45ab-8533-15019c048e57" providerId="ADAL" clId="{1CD0A4F9-B84A-46CC-9C38-857926463EA2}" dt="2022-05-19T18:47:12.567" v="1197"/>
          <ac:picMkLst>
            <pc:docMk/>
            <pc:sldMk cId="3196568925" sldId="299"/>
            <ac:picMk id="5" creationId="{A9B41AB8-89BD-48CA-A398-3A7686E6009F}"/>
          </ac:picMkLst>
        </pc:picChg>
      </pc:sldChg>
      <pc:sldChg chg="modSp new del mod">
        <pc:chgData name="Visser,Daan D.M.M. de" userId="0c2e3618-88bd-45ab-8533-15019c048e57" providerId="ADAL" clId="{1CD0A4F9-B84A-46CC-9C38-857926463EA2}" dt="2022-05-19T18:37:04.072" v="492" actId="47"/>
        <pc:sldMkLst>
          <pc:docMk/>
          <pc:sldMk cId="479545083" sldId="300"/>
        </pc:sldMkLst>
        <pc:spChg chg="mod">
          <ac:chgData name="Visser,Daan D.M.M. de" userId="0c2e3618-88bd-45ab-8533-15019c048e57" providerId="ADAL" clId="{1CD0A4F9-B84A-46CC-9C38-857926463EA2}" dt="2022-05-19T18:36:57.259" v="491" actId="20577"/>
          <ac:spMkLst>
            <pc:docMk/>
            <pc:sldMk cId="479545083" sldId="300"/>
            <ac:spMk id="2" creationId="{FB837129-7BEB-4CAA-94D3-F441DC66D1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56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da085fb6_58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da085fb6_58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0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84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abf1dbd17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abf1dbd17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Redactie Portal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3E28C4-809C-4F4B-BE60-CC769E4C9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647" y="100483"/>
            <a:ext cx="778909" cy="759390"/>
          </a:xfrm>
          <a:prstGeom prst="rect">
            <a:avLst/>
          </a:prstGeom>
        </p:spPr>
      </p:pic>
      <p:sp>
        <p:nvSpPr>
          <p:cNvPr id="5" name="Google Shape;75;p13">
            <a:extLst>
              <a:ext uri="{FF2B5EF4-FFF2-40B4-BE49-F238E27FC236}">
                <a16:creationId xmlns:a16="http://schemas.microsoft.com/office/drawing/2014/main" id="{B552BE89-8836-4E18-867A-4CA0C6E5A31A}"/>
              </a:ext>
            </a:extLst>
          </p:cNvPr>
          <p:cNvSpPr txBox="1">
            <a:spLocks/>
          </p:cNvSpPr>
          <p:nvPr/>
        </p:nvSpPr>
        <p:spPr>
          <a:xfrm>
            <a:off x="3469364" y="3516923"/>
            <a:ext cx="3795594" cy="3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nl-NL" dirty="0"/>
              <a:t>Meta Data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The Content </a:t>
            </a: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-US" dirty="0"/>
              <a:t>Live demonstration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-US" dirty="0"/>
              <a:t>What can you do with this Meta Data?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-US" dirty="0"/>
              <a:t>The Future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79ABDC-FFFE-49C8-9459-929C40575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647" y="100483"/>
            <a:ext cx="778909" cy="7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4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4"/>
          <p:cNvGrpSpPr/>
          <p:nvPr/>
        </p:nvGrpSpPr>
        <p:grpSpPr>
          <a:xfrm>
            <a:off x="3338271" y="1184703"/>
            <a:ext cx="2467458" cy="3429286"/>
            <a:chOff x="-6729413" y="-17360900"/>
            <a:chExt cx="26138326" cy="48436250"/>
          </a:xfrm>
        </p:grpSpPr>
        <p:sp>
          <p:nvSpPr>
            <p:cNvPr id="177" name="Google Shape;177;p24"/>
            <p:cNvSpPr/>
            <p:nvPr/>
          </p:nvSpPr>
          <p:spPr>
            <a:xfrm>
              <a:off x="-6729413" y="-9364662"/>
              <a:ext cx="25398299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lnTo>
                    <a:pt x="0" y="0"/>
                  </a:lnTo>
                  <a:lnTo>
                    <a:pt x="11145" y="119999"/>
                  </a:lnTo>
                  <a:lnTo>
                    <a:pt x="120000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276600" y="-17360900"/>
              <a:ext cx="10882200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547" y="0"/>
                  </a:moveTo>
                  <a:lnTo>
                    <a:pt x="0" y="120000"/>
                  </a:lnTo>
                  <a:lnTo>
                    <a:pt x="119999" y="109486"/>
                  </a:lnTo>
                  <a:lnTo>
                    <a:pt x="102547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12576175" y="-17360900"/>
              <a:ext cx="6832500" cy="1046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62193"/>
                  </a:lnTo>
                  <a:lnTo>
                    <a:pt x="107007" y="120000"/>
                  </a:lnTo>
                  <a:lnTo>
                    <a:pt x="27797" y="925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-6729413" y="-9364662"/>
              <a:ext cx="10005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158"/>
                  </a:moveTo>
                  <a:lnTo>
                    <a:pt x="116173" y="119999"/>
                  </a:lnTo>
                  <a:lnTo>
                    <a:pt x="28291" y="119999"/>
                  </a:lnTo>
                  <a:lnTo>
                    <a:pt x="0" y="0"/>
                  </a:lnTo>
                  <a:lnTo>
                    <a:pt x="120000" y="4115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-6729413" y="-17360900"/>
              <a:ext cx="19305601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2195" y="120000"/>
                  </a:lnTo>
                  <a:lnTo>
                    <a:pt x="0" y="108517"/>
                  </a:lnTo>
                  <a:lnTo>
                    <a:pt x="60656" y="80315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12752387" y="-9293225"/>
              <a:ext cx="59166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2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2852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3276600" y="-8518525"/>
              <a:ext cx="41925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84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6084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-6729413" y="-11442700"/>
              <a:ext cx="10005900" cy="2924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29" y="0"/>
                  </a:moveTo>
                  <a:lnTo>
                    <a:pt x="120000" y="120000"/>
                  </a:lnTo>
                  <a:lnTo>
                    <a:pt x="0" y="85276"/>
                  </a:lnTo>
                  <a:lnTo>
                    <a:pt x="117029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4158913" y="-11938000"/>
              <a:ext cx="5250000" cy="504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62966"/>
                  </a:lnTo>
                  <a:lnTo>
                    <a:pt x="103090" y="119999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2957512" y="-8518525"/>
              <a:ext cx="8811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43459" y="0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11728450" y="-6897687"/>
              <a:ext cx="6940500" cy="1564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18188" y="67289"/>
                  </a:lnTo>
                  <a:lnTo>
                    <a:pt x="0" y="120000"/>
                  </a:lnTo>
                  <a:lnTo>
                    <a:pt x="0" y="1297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-4899025" y="-698500"/>
              <a:ext cx="63786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8929" y="119999"/>
                  </a:lnTo>
                  <a:lnTo>
                    <a:pt x="0" y="17748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-4370388" y="-6897687"/>
              <a:ext cx="7327800" cy="619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95797" y="12000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9578975" y="8743950"/>
              <a:ext cx="42639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491" y="0"/>
                  </a:moveTo>
                  <a:lnTo>
                    <a:pt x="120000" y="33491"/>
                  </a:lnTo>
                  <a:lnTo>
                    <a:pt x="0" y="119999"/>
                  </a:lnTo>
                  <a:lnTo>
                    <a:pt x="6049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1728450" y="-6897687"/>
              <a:ext cx="69405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7703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3838575" y="-6897687"/>
              <a:ext cx="78900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193" y="119999"/>
                  </a:moveTo>
                  <a:lnTo>
                    <a:pt x="0" y="0"/>
                  </a:lnTo>
                  <a:lnTo>
                    <a:pt x="55219" y="0"/>
                  </a:lnTo>
                  <a:lnTo>
                    <a:pt x="119999" y="20719"/>
                  </a:lnTo>
                  <a:lnTo>
                    <a:pt x="48193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-1235075" y="-698500"/>
              <a:ext cx="82422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475"/>
                  </a:moveTo>
                  <a:lnTo>
                    <a:pt x="39522" y="0"/>
                  </a:lnTo>
                  <a:lnTo>
                    <a:pt x="0" y="119999"/>
                  </a:lnTo>
                  <a:lnTo>
                    <a:pt x="120000" y="2447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-1235075" y="-5207000"/>
              <a:ext cx="12963600" cy="2212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20000" y="75677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-6305550" y="-6897687"/>
              <a:ext cx="7785000" cy="880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828" y="0"/>
                  </a:moveTo>
                  <a:lnTo>
                    <a:pt x="120000" y="84493"/>
                  </a:lnTo>
                  <a:lnTo>
                    <a:pt x="21680" y="120000"/>
                  </a:lnTo>
                  <a:lnTo>
                    <a:pt x="0" y="0"/>
                  </a:lnTo>
                  <a:lnTo>
                    <a:pt x="29828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11728450" y="-6897687"/>
              <a:ext cx="6940500" cy="877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23131"/>
                  </a:lnTo>
                  <a:lnTo>
                    <a:pt x="118188" y="12000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479550" y="-6897687"/>
              <a:ext cx="55278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5972"/>
                  </a:moveTo>
                  <a:lnTo>
                    <a:pt x="119999" y="119999"/>
                  </a:lnTo>
                  <a:lnTo>
                    <a:pt x="51211" y="0"/>
                  </a:lnTo>
                  <a:lnTo>
                    <a:pt x="32085" y="0"/>
                  </a:lnTo>
                  <a:lnTo>
                    <a:pt x="0" y="7597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-1373188" y="8743950"/>
              <a:ext cx="13101600" cy="13630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1642"/>
                  </a:moveTo>
                  <a:lnTo>
                    <a:pt x="120000" y="0"/>
                  </a:lnTo>
                  <a:lnTo>
                    <a:pt x="40000" y="120000"/>
                  </a:lnTo>
                  <a:lnTo>
                    <a:pt x="0" y="7164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2994025" y="8743950"/>
              <a:ext cx="87345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3243"/>
                  </a:moveTo>
                  <a:lnTo>
                    <a:pt x="90468" y="119999"/>
                  </a:lnTo>
                  <a:lnTo>
                    <a:pt x="120000" y="0"/>
                  </a:lnTo>
                  <a:lnTo>
                    <a:pt x="0" y="73243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11728450" y="1873250"/>
              <a:ext cx="6835800" cy="1310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37120" y="120000"/>
                  </a:lnTo>
                  <a:lnTo>
                    <a:pt x="0" y="62922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3276600" y="-9293225"/>
              <a:ext cx="108822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807"/>
                  </a:moveTo>
                  <a:lnTo>
                    <a:pt x="119999" y="0"/>
                  </a:lnTo>
                  <a:lnTo>
                    <a:pt x="104490" y="120000"/>
                  </a:lnTo>
                  <a:lnTo>
                    <a:pt x="46231" y="120000"/>
                  </a:lnTo>
                  <a:lnTo>
                    <a:pt x="0" y="38807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7469187" y="-6897687"/>
              <a:ext cx="52833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742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96742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Web </a:t>
            </a:r>
            <a:r>
              <a:rPr lang="nl-NL" dirty="0" err="1"/>
              <a:t>scraping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206" name="Google Shape;206;p24"/>
          <p:cNvSpPr/>
          <p:nvPr/>
        </p:nvSpPr>
        <p:spPr>
          <a:xfrm>
            <a:off x="0" y="1928808"/>
            <a:ext cx="9144000" cy="3214800"/>
          </a:xfrm>
          <a:prstGeom prst="rect">
            <a:avLst/>
          </a:prstGeom>
          <a:solidFill>
            <a:srgbClr val="0091EA">
              <a:alpha val="3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3966648" y="1548096"/>
            <a:ext cx="1345212" cy="3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Omroep Flevoland </a:t>
            </a:r>
            <a:endParaRPr sz="10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4163091" y="2155343"/>
            <a:ext cx="2105100" cy="24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-NL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Instagram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-NL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Twitter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-NL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Facebook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-NL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News outlets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-NL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NOS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nl-NL" sz="12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Whatsapp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endParaRPr sz="12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B7450AF4-3A1E-45F3-914B-E230FBD8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647" y="100483"/>
            <a:ext cx="778909" cy="75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do </a:t>
            </a:r>
            <a:r>
              <a:rPr lang="nl-NL" dirty="0" err="1"/>
              <a:t>with</a:t>
            </a:r>
            <a:r>
              <a:rPr lang="nl-NL" dirty="0"/>
              <a:t> Metadata?</a:t>
            </a: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-US" dirty="0"/>
              <a:t>Find Connections between stories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-US" dirty="0"/>
              <a:t>Which Topics are relevant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-US" dirty="0"/>
              <a:t>Organizing resources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-US" dirty="0"/>
              <a:t>Finding relevant information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-US" dirty="0"/>
              <a:t>Predict trends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-US" dirty="0"/>
              <a:t>Fact Checking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B41AB8-89BD-48CA-A398-3A7686E6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647" y="100483"/>
            <a:ext cx="778909" cy="7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F404906-7626-4E50-B923-B8A2754C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647" y="100483"/>
            <a:ext cx="778909" cy="759390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4BE45B39-0DF3-4B06-B324-E3F7D3FED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318" y="411949"/>
            <a:ext cx="6911364" cy="43196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F404906-7626-4E50-B923-B8A2754C4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647" y="100483"/>
            <a:ext cx="778909" cy="75939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1E5DDE0-FCF2-43B0-9FFA-F6C88905E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30" y="176537"/>
            <a:ext cx="6394635" cy="47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The </a:t>
            </a:r>
            <a:r>
              <a:rPr lang="nl-NL" dirty="0" err="1"/>
              <a:t>Future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468" name="Google Shape;468;p4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69" name="Google Shape;469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1" name="Google Shape;471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72" name="Google Shape;472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74" name="Google Shape;474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75" name="Google Shape;475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77" name="Google Shape;477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78" name="Google Shape;478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0" name="Google Shape;480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81" name="Google Shape;481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3" name="Google Shape;483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84" name="Google Shape;484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6" name="Google Shape;486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87" name="Google Shape;487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89" name="Google Shape;489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 plan  Redactieportal</a:t>
            </a:r>
            <a:endParaRPr sz="9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0" name="Google Shape;490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Making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web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scraper</a:t>
            </a:r>
            <a:endParaRPr sz="9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1" name="Google Shape;491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Automate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of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getting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metadata </a:t>
            </a:r>
            <a:endParaRPr sz="9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2" name="Google Shape;492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NLP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webscraping</a:t>
            </a:r>
            <a:endParaRPr sz="9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3" name="Google Shape;493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a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Proof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of concept </a:t>
            </a:r>
            <a:endParaRPr sz="9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4" name="Google Shape;494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a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Graph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database of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gathered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metadata</a:t>
            </a:r>
            <a:endParaRPr sz="9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491;p40">
            <a:extLst>
              <a:ext uri="{FF2B5EF4-FFF2-40B4-BE49-F238E27FC236}">
                <a16:creationId xmlns:a16="http://schemas.microsoft.com/office/drawing/2014/main" id="{01315801-6312-45FD-8597-CAC57F8CF1F6}"/>
              </a:ext>
            </a:extLst>
          </p:cNvPr>
          <p:cNvSpPr txBox="1"/>
          <p:nvPr/>
        </p:nvSpPr>
        <p:spPr>
          <a:xfrm>
            <a:off x="7857600" y="164339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more web </a:t>
            </a:r>
            <a:r>
              <a:rPr lang="nl-NL" sz="9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scrapers</a:t>
            </a:r>
            <a:r>
              <a:rPr lang="nl-NL" sz="9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9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B200809A-4394-4040-803A-72A21251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647" y="100483"/>
            <a:ext cx="778909" cy="7593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Thanks!</a:t>
            </a:r>
            <a:endParaRPr sz="6000" b="1"/>
          </a:p>
        </p:txBody>
      </p:sp>
      <p:sp>
        <p:nvSpPr>
          <p:cNvPr id="404" name="Google Shape;404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</p:txBody>
      </p:sp>
      <p:sp>
        <p:nvSpPr>
          <p:cNvPr id="406" name="Google Shape;406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3E0DE9-0A26-4490-BC57-579F7D90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085" y="2976835"/>
            <a:ext cx="1570649" cy="15312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109</Words>
  <Application>Microsoft Office PowerPoint</Application>
  <PresentationFormat>Diavoorstelling (16:9)</PresentationFormat>
  <Paragraphs>44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Roboto Slab</vt:lpstr>
      <vt:lpstr>Source Sans Pro</vt:lpstr>
      <vt:lpstr>Calibri</vt:lpstr>
      <vt:lpstr>Arial</vt:lpstr>
      <vt:lpstr>Cordelia template</vt:lpstr>
      <vt:lpstr>Redactie Portal</vt:lpstr>
      <vt:lpstr>The Content </vt:lpstr>
      <vt:lpstr>Web scraping </vt:lpstr>
      <vt:lpstr>What can you do with Metadata?</vt:lpstr>
      <vt:lpstr>PowerPoint-presentatie</vt:lpstr>
      <vt:lpstr>PowerPoint-presentatie</vt:lpstr>
      <vt:lpstr>The Future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Redactie Portal</dc:title>
  <dc:creator>Daan704</dc:creator>
  <cp:lastModifiedBy>Visser,Daan D.M.M. de</cp:lastModifiedBy>
  <cp:revision>4</cp:revision>
  <dcterms:modified xsi:type="dcterms:W3CDTF">2022-05-20T08:23:11Z</dcterms:modified>
</cp:coreProperties>
</file>